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2"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M PLUS 1p"/>
      <p:regular r:id="rId13"/>
      <p:bold r:id="rId14"/>
    </p:embeddedFont>
    <p:embeddedFont>
      <p:font typeface="M PLUS 1p Medium"/>
      <p:regular r:id="rId15"/>
      <p:bold r:id="rId16"/>
    </p:embeddedFont>
    <p:embeddedFont>
      <p:font typeface="M PLUS Rounded 1c"/>
      <p:regular r:id="rId17"/>
      <p:bold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MPLUS1p-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PLUS1pMedium-regular.fntdata"/><Relationship Id="rId14" Type="http://schemas.openxmlformats.org/officeDocument/2006/relationships/font" Target="fonts/MPLUS1p-bold.fntdata"/><Relationship Id="rId17" Type="http://schemas.openxmlformats.org/officeDocument/2006/relationships/font" Target="fonts/MPLUSRounded1c-regular.fntdata"/><Relationship Id="rId16" Type="http://schemas.openxmlformats.org/officeDocument/2006/relationships/font" Target="fonts/MPLUS1pMedium-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MPLUSRounded1c-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3" name="Google Shape;4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37ab9e463ca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37ab9e463ca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7ab9e463ca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7ab9e463ca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位置付けの表現ビミョい</a:t>
            </a:r>
            <a:br>
              <a:rPr lang="ja"/>
            </a:br>
            <a:r>
              <a:rPr lang="ja"/>
              <a:t>後図も欲しいな</a:t>
            </a:r>
            <a:endParaRPr/>
          </a:p>
          <a:p>
            <a:pPr indent="0" lvl="0" marL="0" rtl="0" algn="l">
              <a:spcBef>
                <a:spcPts val="0"/>
              </a:spcBef>
              <a:spcAft>
                <a:spcPts val="0"/>
              </a:spcAft>
              <a:buNone/>
            </a:pPr>
            <a:r>
              <a:rPr lang="ja"/>
              <a:t>後、点検を見据えた BIMの作成であることを強調したい</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7ab9e463ca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7ab9e463ca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フロー図追加</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7d5d6d23d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7d5d6d23d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7ab9e463ca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7ab9e463ca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7ab9e463ca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7ab9e463ca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pic>
        <p:nvPicPr>
          <p:cNvPr id="11" name="Google Shape;11;p2"/>
          <p:cNvPicPr preferRelativeResize="0"/>
          <p:nvPr/>
        </p:nvPicPr>
        <p:blipFill>
          <a:blip r:embed="rId2">
            <a:alphaModFix/>
          </a:blip>
          <a:stretch>
            <a:fillRect/>
          </a:stretch>
        </p:blipFill>
        <p:spPr>
          <a:xfrm>
            <a:off x="0" y="142675"/>
            <a:ext cx="4435425" cy="2989625"/>
          </a:xfrm>
          <a:prstGeom prst="rect">
            <a:avLst/>
          </a:prstGeom>
          <a:noFill/>
          <a:ln>
            <a:noFill/>
          </a:ln>
        </p:spPr>
      </p:pic>
      <p:sp>
        <p:nvSpPr>
          <p:cNvPr id="12" name="Google Shape;12;p2"/>
          <p:cNvSpPr txBox="1"/>
          <p:nvPr>
            <p:ph type="title"/>
          </p:nvPr>
        </p:nvSpPr>
        <p:spPr>
          <a:xfrm>
            <a:off x="311300" y="2928025"/>
            <a:ext cx="5009700" cy="585000"/>
          </a:xfrm>
          <a:prstGeom prst="rect">
            <a:avLst/>
          </a:prstGeom>
        </p:spPr>
        <p:txBody>
          <a:bodyPr anchorCtr="0" anchor="t" bIns="91425" lIns="91425" spcFirstLastPara="1" rIns="91425" wrap="square" tIns="91425">
            <a:normAutofit/>
          </a:bodyPr>
          <a:lstStyle>
            <a:lvl1pPr lvl="0">
              <a:spcBef>
                <a:spcPts val="0"/>
              </a:spcBef>
              <a:spcAft>
                <a:spcPts val="0"/>
              </a:spcAft>
              <a:buClr>
                <a:srgbClr val="434343"/>
              </a:buClr>
              <a:buSzPts val="3100"/>
              <a:buFont typeface="M PLUS 1p"/>
              <a:buNone/>
              <a:defRPr b="1" sz="3100">
                <a:solidFill>
                  <a:srgbClr val="434343"/>
                </a:solidFill>
                <a:latin typeface="M PLUS 1p"/>
                <a:ea typeface="M PLUS 1p"/>
                <a:cs typeface="M PLUS 1p"/>
                <a:sym typeface="M PLUS 1p"/>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13" name="Google Shape;13;p2"/>
          <p:cNvSpPr txBox="1"/>
          <p:nvPr>
            <p:ph idx="1" type="subTitle"/>
          </p:nvPr>
        </p:nvSpPr>
        <p:spPr>
          <a:xfrm>
            <a:off x="428000" y="3900800"/>
            <a:ext cx="4698600" cy="1002000"/>
          </a:xfrm>
          <a:prstGeom prst="rect">
            <a:avLst/>
          </a:prstGeom>
        </p:spPr>
        <p:txBody>
          <a:bodyPr anchorCtr="0" anchor="t" bIns="91425" lIns="91425" spcFirstLastPara="1" rIns="91425" wrap="square" tIns="91425">
            <a:normAutofit/>
          </a:bodyPr>
          <a:lstStyle>
            <a:lvl1pPr lvl="0">
              <a:spcBef>
                <a:spcPts val="0"/>
              </a:spcBef>
              <a:spcAft>
                <a:spcPts val="0"/>
              </a:spcAft>
              <a:buSzPts val="2000"/>
              <a:buFont typeface="M PLUS Rounded 1c"/>
              <a:buNone/>
              <a:defRPr sz="2000">
                <a:latin typeface="M PLUS Rounded 1c"/>
                <a:ea typeface="M PLUS Rounded 1c"/>
                <a:cs typeface="M PLUS Rounded 1c"/>
                <a:sym typeface="M PLUS Rounded 1c"/>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本文">
  <p:cSld name="CUSTOM_1">
    <p:spTree>
      <p:nvGrpSpPr>
        <p:cNvPr id="14" name="Shape 14"/>
        <p:cNvGrpSpPr/>
        <p:nvPr/>
      </p:nvGrpSpPr>
      <p:grpSpPr>
        <a:xfrm>
          <a:off x="0" y="0"/>
          <a:ext cx="0" cy="0"/>
          <a:chOff x="0" y="0"/>
          <a:chExt cx="0" cy="0"/>
        </a:xfrm>
      </p:grpSpPr>
      <p:grpSp>
        <p:nvGrpSpPr>
          <p:cNvPr id="15" name="Google Shape;15;p3"/>
          <p:cNvGrpSpPr/>
          <p:nvPr/>
        </p:nvGrpSpPr>
        <p:grpSpPr>
          <a:xfrm>
            <a:off x="0" y="832379"/>
            <a:ext cx="9156600" cy="31271"/>
            <a:chOff x="0" y="984779"/>
            <a:chExt cx="9156600" cy="31271"/>
          </a:xfrm>
        </p:grpSpPr>
        <p:cxnSp>
          <p:nvCxnSpPr>
            <p:cNvPr id="16" name="Google Shape;16;p3"/>
            <p:cNvCxnSpPr/>
            <p:nvPr/>
          </p:nvCxnSpPr>
          <p:spPr>
            <a:xfrm>
              <a:off x="0" y="1016050"/>
              <a:ext cx="9156600" cy="0"/>
            </a:xfrm>
            <a:prstGeom prst="straightConnector1">
              <a:avLst/>
            </a:prstGeom>
            <a:noFill/>
            <a:ln cap="flat" cmpd="sng" w="28575">
              <a:solidFill>
                <a:srgbClr val="667881"/>
              </a:solidFill>
              <a:prstDash val="solid"/>
              <a:round/>
              <a:headEnd len="med" w="med" type="none"/>
              <a:tailEnd len="med" w="med" type="none"/>
            </a:ln>
          </p:spPr>
        </p:cxnSp>
        <p:cxnSp>
          <p:nvCxnSpPr>
            <p:cNvPr id="17" name="Google Shape;17;p3"/>
            <p:cNvCxnSpPr/>
            <p:nvPr/>
          </p:nvCxnSpPr>
          <p:spPr>
            <a:xfrm>
              <a:off x="0" y="984779"/>
              <a:ext cx="9156600" cy="0"/>
            </a:xfrm>
            <a:prstGeom prst="straightConnector1">
              <a:avLst/>
            </a:prstGeom>
            <a:noFill/>
            <a:ln cap="flat" cmpd="sng" w="38100">
              <a:solidFill>
                <a:schemeClr val="accent1"/>
              </a:solidFill>
              <a:prstDash val="solid"/>
              <a:round/>
              <a:headEnd len="med" w="med" type="none"/>
              <a:tailEnd len="med" w="med" type="none"/>
            </a:ln>
          </p:spPr>
        </p:cxnSp>
      </p:grpSp>
      <p:sp>
        <p:nvSpPr>
          <p:cNvPr id="18" name="Google Shape;18;p3"/>
          <p:cNvSpPr txBox="1"/>
          <p:nvPr>
            <p:ph type="title"/>
          </p:nvPr>
        </p:nvSpPr>
        <p:spPr>
          <a:xfrm>
            <a:off x="0" y="0"/>
            <a:ext cx="8301900" cy="573900"/>
          </a:xfrm>
          <a:prstGeom prst="rect">
            <a:avLst/>
          </a:prstGeom>
          <a:ln>
            <a:noFill/>
          </a:ln>
        </p:spPr>
        <p:txBody>
          <a:bodyPr anchorCtr="0" anchor="t" bIns="91425" lIns="91425" spcFirstLastPara="1" rIns="91425" wrap="square" tIns="91425">
            <a:normAutofit/>
          </a:bodyPr>
          <a:lstStyle>
            <a:lvl1pPr lvl="0">
              <a:spcBef>
                <a:spcPts val="0"/>
              </a:spcBef>
              <a:spcAft>
                <a:spcPts val="0"/>
              </a:spcAft>
              <a:buClr>
                <a:srgbClr val="434343"/>
              </a:buClr>
              <a:buSzPts val="3000"/>
              <a:buFont typeface="M PLUS 1p"/>
              <a:buNone/>
              <a:defRPr b="1" sz="3000">
                <a:solidFill>
                  <a:srgbClr val="434343"/>
                </a:solidFill>
                <a:latin typeface="M PLUS 1p"/>
                <a:ea typeface="M PLUS 1p"/>
                <a:cs typeface="M PLUS 1p"/>
                <a:sym typeface="M PLUS 1p"/>
              </a:defRPr>
            </a:lvl1pPr>
            <a:lvl2pPr lvl="1">
              <a:spcBef>
                <a:spcPts val="0"/>
              </a:spcBef>
              <a:spcAft>
                <a:spcPts val="0"/>
              </a:spcAft>
              <a:buSzPts val="2900"/>
              <a:buNone/>
              <a:defRPr sz="2900"/>
            </a:lvl2pPr>
            <a:lvl3pPr lvl="2">
              <a:spcBef>
                <a:spcPts val="0"/>
              </a:spcBef>
              <a:spcAft>
                <a:spcPts val="0"/>
              </a:spcAft>
              <a:buSzPts val="2900"/>
              <a:buNone/>
              <a:defRPr sz="2900"/>
            </a:lvl3pPr>
            <a:lvl4pPr lvl="3">
              <a:spcBef>
                <a:spcPts val="0"/>
              </a:spcBef>
              <a:spcAft>
                <a:spcPts val="0"/>
              </a:spcAft>
              <a:buSzPts val="2900"/>
              <a:buNone/>
              <a:defRPr sz="2900"/>
            </a:lvl4pPr>
            <a:lvl5pPr lvl="4">
              <a:spcBef>
                <a:spcPts val="0"/>
              </a:spcBef>
              <a:spcAft>
                <a:spcPts val="0"/>
              </a:spcAft>
              <a:buSzPts val="2900"/>
              <a:buNone/>
              <a:defRPr sz="2900"/>
            </a:lvl5pPr>
            <a:lvl6pPr lvl="5">
              <a:spcBef>
                <a:spcPts val="0"/>
              </a:spcBef>
              <a:spcAft>
                <a:spcPts val="0"/>
              </a:spcAft>
              <a:buSzPts val="2900"/>
              <a:buNone/>
              <a:defRPr sz="2900"/>
            </a:lvl6pPr>
            <a:lvl7pPr lvl="6">
              <a:spcBef>
                <a:spcPts val="0"/>
              </a:spcBef>
              <a:spcAft>
                <a:spcPts val="0"/>
              </a:spcAft>
              <a:buSzPts val="2900"/>
              <a:buNone/>
              <a:defRPr sz="2900"/>
            </a:lvl7pPr>
            <a:lvl8pPr lvl="7">
              <a:spcBef>
                <a:spcPts val="0"/>
              </a:spcBef>
              <a:spcAft>
                <a:spcPts val="0"/>
              </a:spcAft>
              <a:buSzPts val="2900"/>
              <a:buNone/>
              <a:defRPr sz="2900"/>
            </a:lvl8pPr>
            <a:lvl9pPr lvl="8">
              <a:spcBef>
                <a:spcPts val="0"/>
              </a:spcBef>
              <a:spcAft>
                <a:spcPts val="0"/>
              </a:spcAft>
              <a:buSzPts val="2900"/>
              <a:buNone/>
              <a:defRPr sz="2900"/>
            </a:lvl9pPr>
          </a:lstStyle>
          <a:p/>
        </p:txBody>
      </p:sp>
      <p:sp>
        <p:nvSpPr>
          <p:cNvPr id="19" name="Google Shape;19;p3"/>
          <p:cNvSpPr txBox="1"/>
          <p:nvPr>
            <p:ph idx="2" type="title"/>
          </p:nvPr>
        </p:nvSpPr>
        <p:spPr>
          <a:xfrm>
            <a:off x="0" y="573900"/>
            <a:ext cx="4145400" cy="258600"/>
          </a:xfrm>
          <a:prstGeom prst="rect">
            <a:avLst/>
          </a:prstGeom>
          <a:ln>
            <a:noFill/>
          </a:ln>
        </p:spPr>
        <p:txBody>
          <a:bodyPr anchorCtr="0" anchor="ctr" bIns="91425" lIns="91425" spcFirstLastPara="1" rIns="91425" wrap="square" tIns="91425">
            <a:normAutofit/>
          </a:bodyPr>
          <a:lstStyle>
            <a:lvl1pPr lvl="0">
              <a:spcBef>
                <a:spcPts val="0"/>
              </a:spcBef>
              <a:spcAft>
                <a:spcPts val="0"/>
              </a:spcAft>
              <a:buClr>
                <a:srgbClr val="434343"/>
              </a:buClr>
              <a:buSzPts val="1400"/>
              <a:buFont typeface="M PLUS 1p Medium"/>
              <a:buNone/>
              <a:defRPr sz="1400">
                <a:solidFill>
                  <a:srgbClr val="434343"/>
                </a:solidFill>
                <a:latin typeface="M PLUS 1p Medium"/>
                <a:ea typeface="M PLUS 1p Medium"/>
                <a:cs typeface="M PLUS 1p Medium"/>
                <a:sym typeface="M PLUS 1p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3"/>
          <p:cNvSpPr txBox="1"/>
          <p:nvPr>
            <p:ph idx="1" type="subTitle"/>
          </p:nvPr>
        </p:nvSpPr>
        <p:spPr>
          <a:xfrm>
            <a:off x="162375" y="832500"/>
            <a:ext cx="8701800" cy="639600"/>
          </a:xfrm>
          <a:prstGeom prst="rect">
            <a:avLst/>
          </a:prstGeom>
          <a:ln>
            <a:noFill/>
          </a:ln>
        </p:spPr>
        <p:txBody>
          <a:bodyPr anchorCtr="0" anchor="t" bIns="91425" lIns="91425" spcFirstLastPara="1" rIns="91425" wrap="square" tIns="91425">
            <a:normAutofit/>
          </a:bodyPr>
          <a:lstStyle>
            <a:lvl1pPr lvl="0">
              <a:spcBef>
                <a:spcPts val="0"/>
              </a:spcBef>
              <a:spcAft>
                <a:spcPts val="0"/>
              </a:spcAft>
              <a:buSzPts val="2500"/>
              <a:buFont typeface="M PLUS 1p"/>
              <a:buNone/>
              <a:defRPr b="1" sz="2500">
                <a:latin typeface="M PLUS 1p"/>
                <a:ea typeface="M PLUS 1p"/>
                <a:cs typeface="M PLUS 1p"/>
                <a:sym typeface="M PLUS 1p"/>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3" type="body"/>
          </p:nvPr>
        </p:nvSpPr>
        <p:spPr>
          <a:xfrm>
            <a:off x="162375" y="1472100"/>
            <a:ext cx="8701800" cy="3445800"/>
          </a:xfrm>
          <a:prstGeom prst="rect">
            <a:avLst/>
          </a:prstGeom>
          <a:ln>
            <a:noFill/>
          </a:ln>
        </p:spPr>
        <p:txBody>
          <a:bodyPr anchorCtr="0" anchor="t" bIns="91425" lIns="91425" spcFirstLastPara="1" rIns="91425" wrap="square" tIns="91425">
            <a:normAutofit/>
          </a:bodyPr>
          <a:lstStyle>
            <a:lvl1pPr indent="-368300" lvl="0" marL="457200">
              <a:spcBef>
                <a:spcPts val="0"/>
              </a:spcBef>
              <a:spcAft>
                <a:spcPts val="0"/>
              </a:spcAft>
              <a:buSzPts val="2200"/>
              <a:buFont typeface="M PLUS 1p"/>
              <a:buChar char="●"/>
              <a:defRPr sz="2200">
                <a:latin typeface="M PLUS 1p"/>
                <a:ea typeface="M PLUS 1p"/>
                <a:cs typeface="M PLUS 1p"/>
                <a:sym typeface="M PLUS 1p"/>
              </a:defRPr>
            </a:lvl1pPr>
            <a:lvl2pPr indent="-342900" lvl="1" marL="914400">
              <a:spcBef>
                <a:spcPts val="0"/>
              </a:spcBef>
              <a:spcAft>
                <a:spcPts val="0"/>
              </a:spcAft>
              <a:buSzPts val="1800"/>
              <a:buFont typeface="M PLUS 1p"/>
              <a:buChar char="○"/>
              <a:defRPr sz="1800">
                <a:latin typeface="M PLUS 1p"/>
                <a:ea typeface="M PLUS 1p"/>
                <a:cs typeface="M PLUS 1p"/>
                <a:sym typeface="M PLUS 1p"/>
              </a:defRPr>
            </a:lvl2pPr>
            <a:lvl3pPr indent="-342900" lvl="2" marL="1371600">
              <a:spcBef>
                <a:spcPts val="0"/>
              </a:spcBef>
              <a:spcAft>
                <a:spcPts val="0"/>
              </a:spcAft>
              <a:buSzPts val="1800"/>
              <a:buFont typeface="M PLUS 1p"/>
              <a:buChar char="■"/>
              <a:defRPr sz="1800">
                <a:latin typeface="M PLUS 1p"/>
                <a:ea typeface="M PLUS 1p"/>
                <a:cs typeface="M PLUS 1p"/>
                <a:sym typeface="M PLUS 1p"/>
              </a:defRPr>
            </a:lvl3pPr>
            <a:lvl4pPr indent="-342900" lvl="3" marL="1828800">
              <a:spcBef>
                <a:spcPts val="0"/>
              </a:spcBef>
              <a:spcAft>
                <a:spcPts val="0"/>
              </a:spcAft>
              <a:buSzPts val="1800"/>
              <a:buFont typeface="M PLUS 1p"/>
              <a:buChar char="●"/>
              <a:defRPr sz="1800">
                <a:latin typeface="M PLUS 1p"/>
                <a:ea typeface="M PLUS 1p"/>
                <a:cs typeface="M PLUS 1p"/>
                <a:sym typeface="M PLUS 1p"/>
              </a:defRPr>
            </a:lvl4pPr>
            <a:lvl5pPr indent="-342900" lvl="4" marL="2286000">
              <a:spcBef>
                <a:spcPts val="0"/>
              </a:spcBef>
              <a:spcAft>
                <a:spcPts val="0"/>
              </a:spcAft>
              <a:buSzPts val="1800"/>
              <a:buFont typeface="M PLUS 1p"/>
              <a:buChar char="○"/>
              <a:defRPr sz="1800">
                <a:latin typeface="M PLUS 1p"/>
                <a:ea typeface="M PLUS 1p"/>
                <a:cs typeface="M PLUS 1p"/>
                <a:sym typeface="M PLUS 1p"/>
              </a:defRPr>
            </a:lvl5pPr>
            <a:lvl6pPr indent="-342900" lvl="5" marL="2743200">
              <a:spcBef>
                <a:spcPts val="0"/>
              </a:spcBef>
              <a:spcAft>
                <a:spcPts val="0"/>
              </a:spcAft>
              <a:buSzPts val="1800"/>
              <a:buFont typeface="M PLUS 1p"/>
              <a:buChar char="■"/>
              <a:defRPr sz="1800">
                <a:latin typeface="M PLUS 1p"/>
                <a:ea typeface="M PLUS 1p"/>
                <a:cs typeface="M PLUS 1p"/>
                <a:sym typeface="M PLUS 1p"/>
              </a:defRPr>
            </a:lvl6pPr>
            <a:lvl7pPr indent="-342900" lvl="6" marL="3200400">
              <a:spcBef>
                <a:spcPts val="0"/>
              </a:spcBef>
              <a:spcAft>
                <a:spcPts val="0"/>
              </a:spcAft>
              <a:buSzPts val="1800"/>
              <a:buFont typeface="M PLUS 1p"/>
              <a:buChar char="●"/>
              <a:defRPr sz="1800">
                <a:latin typeface="M PLUS 1p"/>
                <a:ea typeface="M PLUS 1p"/>
                <a:cs typeface="M PLUS 1p"/>
                <a:sym typeface="M PLUS 1p"/>
              </a:defRPr>
            </a:lvl7pPr>
            <a:lvl8pPr indent="-342900" lvl="7" marL="3657600">
              <a:spcBef>
                <a:spcPts val="0"/>
              </a:spcBef>
              <a:spcAft>
                <a:spcPts val="0"/>
              </a:spcAft>
              <a:buSzPts val="1800"/>
              <a:buFont typeface="M PLUS 1p"/>
              <a:buChar char="○"/>
              <a:defRPr sz="1800">
                <a:latin typeface="M PLUS 1p"/>
                <a:ea typeface="M PLUS 1p"/>
                <a:cs typeface="M PLUS 1p"/>
                <a:sym typeface="M PLUS 1p"/>
              </a:defRPr>
            </a:lvl8pPr>
            <a:lvl9pPr indent="-342900" lvl="8" marL="4114800">
              <a:spcBef>
                <a:spcPts val="0"/>
              </a:spcBef>
              <a:spcAft>
                <a:spcPts val="0"/>
              </a:spcAft>
              <a:buSzPts val="1800"/>
              <a:buFont typeface="M PLUS 1p"/>
              <a:buChar char="■"/>
              <a:defRPr sz="1800">
                <a:latin typeface="M PLUS 1p"/>
                <a:ea typeface="M PLUS 1p"/>
                <a:cs typeface="M PLUS 1p"/>
                <a:sym typeface="M PLUS 1p"/>
              </a:defRPr>
            </a:lvl9pPr>
          </a:lstStyle>
          <a:p/>
        </p:txBody>
      </p:sp>
      <p:pic>
        <p:nvPicPr>
          <p:cNvPr id="22" name="Google Shape;22;p3"/>
          <p:cNvPicPr preferRelativeResize="0"/>
          <p:nvPr/>
        </p:nvPicPr>
        <p:blipFill>
          <a:blip r:embed="rId2">
            <a:alphaModFix amt="64000"/>
          </a:blip>
          <a:stretch>
            <a:fillRect/>
          </a:stretch>
        </p:blipFill>
        <p:spPr>
          <a:xfrm>
            <a:off x="7888104" y="-61525"/>
            <a:ext cx="1452896" cy="979300"/>
          </a:xfrm>
          <a:prstGeom prst="rect">
            <a:avLst/>
          </a:prstGeom>
          <a:noFill/>
          <a:ln>
            <a:noFill/>
          </a:ln>
        </p:spPr>
      </p:pic>
      <p:sp>
        <p:nvSpPr>
          <p:cNvPr id="23" name="Google Shape;23;p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M PLUS 1p"/>
                <a:ea typeface="M PLUS 1p"/>
                <a:cs typeface="M PLUS 1p"/>
                <a:sym typeface="M PLUS 1p"/>
              </a:defRPr>
            </a:lvl1pPr>
            <a:lvl2pPr lvl="1">
              <a:buNone/>
              <a:defRPr sz="1300">
                <a:latin typeface="M PLUS 1p"/>
                <a:ea typeface="M PLUS 1p"/>
                <a:cs typeface="M PLUS 1p"/>
                <a:sym typeface="M PLUS 1p"/>
              </a:defRPr>
            </a:lvl2pPr>
            <a:lvl3pPr lvl="2">
              <a:buNone/>
              <a:defRPr sz="1300">
                <a:latin typeface="M PLUS 1p"/>
                <a:ea typeface="M PLUS 1p"/>
                <a:cs typeface="M PLUS 1p"/>
                <a:sym typeface="M PLUS 1p"/>
              </a:defRPr>
            </a:lvl3pPr>
            <a:lvl4pPr lvl="3">
              <a:buNone/>
              <a:defRPr sz="1300">
                <a:latin typeface="M PLUS 1p"/>
                <a:ea typeface="M PLUS 1p"/>
                <a:cs typeface="M PLUS 1p"/>
                <a:sym typeface="M PLUS 1p"/>
              </a:defRPr>
            </a:lvl4pPr>
            <a:lvl5pPr lvl="4">
              <a:buNone/>
              <a:defRPr sz="1300">
                <a:latin typeface="M PLUS 1p"/>
                <a:ea typeface="M PLUS 1p"/>
                <a:cs typeface="M PLUS 1p"/>
                <a:sym typeface="M PLUS 1p"/>
              </a:defRPr>
            </a:lvl5pPr>
            <a:lvl6pPr lvl="5">
              <a:buNone/>
              <a:defRPr sz="1300">
                <a:latin typeface="M PLUS 1p"/>
                <a:ea typeface="M PLUS 1p"/>
                <a:cs typeface="M PLUS 1p"/>
                <a:sym typeface="M PLUS 1p"/>
              </a:defRPr>
            </a:lvl6pPr>
            <a:lvl7pPr lvl="6">
              <a:buNone/>
              <a:defRPr sz="1300">
                <a:latin typeface="M PLUS 1p"/>
                <a:ea typeface="M PLUS 1p"/>
                <a:cs typeface="M PLUS 1p"/>
                <a:sym typeface="M PLUS 1p"/>
              </a:defRPr>
            </a:lvl7pPr>
            <a:lvl8pPr lvl="7">
              <a:buNone/>
              <a:defRPr sz="1300">
                <a:latin typeface="M PLUS 1p"/>
                <a:ea typeface="M PLUS 1p"/>
                <a:cs typeface="M PLUS 1p"/>
                <a:sym typeface="M PLUS 1p"/>
              </a:defRPr>
            </a:lvl8pPr>
            <a:lvl9pPr lvl="8">
              <a:buNone/>
              <a:defRPr sz="1300">
                <a:latin typeface="M PLUS 1p"/>
                <a:ea typeface="M PLUS 1p"/>
                <a:cs typeface="M PLUS 1p"/>
                <a:sym typeface="M PLUS 1p"/>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本文 1">
  <p:cSld name="CUSTOM_1_2">
    <p:spTree>
      <p:nvGrpSpPr>
        <p:cNvPr id="24" name="Shape 24"/>
        <p:cNvGrpSpPr/>
        <p:nvPr/>
      </p:nvGrpSpPr>
      <p:grpSpPr>
        <a:xfrm>
          <a:off x="0" y="0"/>
          <a:ext cx="0" cy="0"/>
          <a:chOff x="0" y="0"/>
          <a:chExt cx="0" cy="0"/>
        </a:xfrm>
      </p:grpSpPr>
      <p:grpSp>
        <p:nvGrpSpPr>
          <p:cNvPr id="25" name="Google Shape;25;p4"/>
          <p:cNvGrpSpPr/>
          <p:nvPr/>
        </p:nvGrpSpPr>
        <p:grpSpPr>
          <a:xfrm>
            <a:off x="0" y="832379"/>
            <a:ext cx="9156600" cy="31271"/>
            <a:chOff x="0" y="984779"/>
            <a:chExt cx="9156600" cy="31271"/>
          </a:xfrm>
        </p:grpSpPr>
        <p:cxnSp>
          <p:nvCxnSpPr>
            <p:cNvPr id="26" name="Google Shape;26;p4"/>
            <p:cNvCxnSpPr/>
            <p:nvPr/>
          </p:nvCxnSpPr>
          <p:spPr>
            <a:xfrm>
              <a:off x="0" y="1016050"/>
              <a:ext cx="9156600" cy="0"/>
            </a:xfrm>
            <a:prstGeom prst="straightConnector1">
              <a:avLst/>
            </a:prstGeom>
            <a:noFill/>
            <a:ln cap="flat" cmpd="sng" w="28575">
              <a:solidFill>
                <a:srgbClr val="667881"/>
              </a:solidFill>
              <a:prstDash val="solid"/>
              <a:round/>
              <a:headEnd len="med" w="med" type="none"/>
              <a:tailEnd len="med" w="med" type="none"/>
            </a:ln>
          </p:spPr>
        </p:cxnSp>
        <p:cxnSp>
          <p:nvCxnSpPr>
            <p:cNvPr id="27" name="Google Shape;27;p4"/>
            <p:cNvCxnSpPr/>
            <p:nvPr/>
          </p:nvCxnSpPr>
          <p:spPr>
            <a:xfrm>
              <a:off x="0" y="984779"/>
              <a:ext cx="9156600" cy="0"/>
            </a:xfrm>
            <a:prstGeom prst="straightConnector1">
              <a:avLst/>
            </a:prstGeom>
            <a:noFill/>
            <a:ln cap="flat" cmpd="sng" w="38100">
              <a:solidFill>
                <a:schemeClr val="accent1"/>
              </a:solidFill>
              <a:prstDash val="solid"/>
              <a:round/>
              <a:headEnd len="med" w="med" type="none"/>
              <a:tailEnd len="med" w="med" type="none"/>
            </a:ln>
          </p:spPr>
        </p:cxnSp>
      </p:grpSp>
      <p:sp>
        <p:nvSpPr>
          <p:cNvPr id="28" name="Google Shape;28;p4"/>
          <p:cNvSpPr txBox="1"/>
          <p:nvPr>
            <p:ph type="title"/>
          </p:nvPr>
        </p:nvSpPr>
        <p:spPr>
          <a:xfrm>
            <a:off x="0" y="0"/>
            <a:ext cx="8215200" cy="573900"/>
          </a:xfrm>
          <a:prstGeom prst="rect">
            <a:avLst/>
          </a:prstGeom>
          <a:ln>
            <a:noFill/>
          </a:ln>
        </p:spPr>
        <p:txBody>
          <a:bodyPr anchorCtr="0" anchor="t" bIns="91425" lIns="91425" spcFirstLastPara="1" rIns="91425" wrap="square" tIns="91425">
            <a:normAutofit/>
          </a:bodyPr>
          <a:lstStyle>
            <a:lvl1pPr lvl="0">
              <a:spcBef>
                <a:spcPts val="0"/>
              </a:spcBef>
              <a:spcAft>
                <a:spcPts val="0"/>
              </a:spcAft>
              <a:buClr>
                <a:srgbClr val="434343"/>
              </a:buClr>
              <a:buSzPts val="3000"/>
              <a:buFont typeface="M PLUS 1p"/>
              <a:buNone/>
              <a:defRPr b="1" sz="3000">
                <a:solidFill>
                  <a:srgbClr val="434343"/>
                </a:solidFill>
                <a:latin typeface="M PLUS 1p"/>
                <a:ea typeface="M PLUS 1p"/>
                <a:cs typeface="M PLUS 1p"/>
                <a:sym typeface="M PLUS 1p"/>
              </a:defRPr>
            </a:lvl1pPr>
            <a:lvl2pPr lvl="1">
              <a:spcBef>
                <a:spcPts val="0"/>
              </a:spcBef>
              <a:spcAft>
                <a:spcPts val="0"/>
              </a:spcAft>
              <a:buSzPts val="2900"/>
              <a:buNone/>
              <a:defRPr sz="2900"/>
            </a:lvl2pPr>
            <a:lvl3pPr lvl="2">
              <a:spcBef>
                <a:spcPts val="0"/>
              </a:spcBef>
              <a:spcAft>
                <a:spcPts val="0"/>
              </a:spcAft>
              <a:buSzPts val="2900"/>
              <a:buNone/>
              <a:defRPr sz="2900"/>
            </a:lvl3pPr>
            <a:lvl4pPr lvl="3">
              <a:spcBef>
                <a:spcPts val="0"/>
              </a:spcBef>
              <a:spcAft>
                <a:spcPts val="0"/>
              </a:spcAft>
              <a:buSzPts val="2900"/>
              <a:buNone/>
              <a:defRPr sz="2900"/>
            </a:lvl4pPr>
            <a:lvl5pPr lvl="4">
              <a:spcBef>
                <a:spcPts val="0"/>
              </a:spcBef>
              <a:spcAft>
                <a:spcPts val="0"/>
              </a:spcAft>
              <a:buSzPts val="2900"/>
              <a:buNone/>
              <a:defRPr sz="2900"/>
            </a:lvl5pPr>
            <a:lvl6pPr lvl="5">
              <a:spcBef>
                <a:spcPts val="0"/>
              </a:spcBef>
              <a:spcAft>
                <a:spcPts val="0"/>
              </a:spcAft>
              <a:buSzPts val="2900"/>
              <a:buNone/>
              <a:defRPr sz="2900"/>
            </a:lvl6pPr>
            <a:lvl7pPr lvl="6">
              <a:spcBef>
                <a:spcPts val="0"/>
              </a:spcBef>
              <a:spcAft>
                <a:spcPts val="0"/>
              </a:spcAft>
              <a:buSzPts val="2900"/>
              <a:buNone/>
              <a:defRPr sz="2900"/>
            </a:lvl7pPr>
            <a:lvl8pPr lvl="7">
              <a:spcBef>
                <a:spcPts val="0"/>
              </a:spcBef>
              <a:spcAft>
                <a:spcPts val="0"/>
              </a:spcAft>
              <a:buSzPts val="2900"/>
              <a:buNone/>
              <a:defRPr sz="2900"/>
            </a:lvl8pPr>
            <a:lvl9pPr lvl="8">
              <a:spcBef>
                <a:spcPts val="0"/>
              </a:spcBef>
              <a:spcAft>
                <a:spcPts val="0"/>
              </a:spcAft>
              <a:buSzPts val="2900"/>
              <a:buNone/>
              <a:defRPr sz="2900"/>
            </a:lvl9pPr>
          </a:lstStyle>
          <a:p/>
        </p:txBody>
      </p:sp>
      <p:sp>
        <p:nvSpPr>
          <p:cNvPr id="29" name="Google Shape;29;p4"/>
          <p:cNvSpPr txBox="1"/>
          <p:nvPr>
            <p:ph idx="2" type="title"/>
          </p:nvPr>
        </p:nvSpPr>
        <p:spPr>
          <a:xfrm>
            <a:off x="0" y="573900"/>
            <a:ext cx="4145400" cy="258600"/>
          </a:xfrm>
          <a:prstGeom prst="rect">
            <a:avLst/>
          </a:prstGeom>
          <a:ln>
            <a:noFill/>
          </a:ln>
        </p:spPr>
        <p:txBody>
          <a:bodyPr anchorCtr="0" anchor="ctr" bIns="91425" lIns="91425" spcFirstLastPara="1" rIns="91425" wrap="square" tIns="91425">
            <a:normAutofit/>
          </a:bodyPr>
          <a:lstStyle>
            <a:lvl1pPr lvl="0">
              <a:spcBef>
                <a:spcPts val="0"/>
              </a:spcBef>
              <a:spcAft>
                <a:spcPts val="0"/>
              </a:spcAft>
              <a:buClr>
                <a:srgbClr val="434343"/>
              </a:buClr>
              <a:buSzPts val="1400"/>
              <a:buFont typeface="M PLUS 1p Medium"/>
              <a:buNone/>
              <a:defRPr sz="1400">
                <a:solidFill>
                  <a:srgbClr val="434343"/>
                </a:solidFill>
                <a:latin typeface="M PLUS 1p Medium"/>
                <a:ea typeface="M PLUS 1p Medium"/>
                <a:cs typeface="M PLUS 1p Medium"/>
                <a:sym typeface="M PLUS 1p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4"/>
          <p:cNvSpPr txBox="1"/>
          <p:nvPr>
            <p:ph idx="1" type="body"/>
          </p:nvPr>
        </p:nvSpPr>
        <p:spPr>
          <a:xfrm>
            <a:off x="162375" y="848850"/>
            <a:ext cx="8701800" cy="3445800"/>
          </a:xfrm>
          <a:prstGeom prst="rect">
            <a:avLst/>
          </a:prstGeom>
          <a:ln>
            <a:noFill/>
          </a:ln>
        </p:spPr>
        <p:txBody>
          <a:bodyPr anchorCtr="0" anchor="t" bIns="91425" lIns="91425" spcFirstLastPara="1" rIns="91425" wrap="square" tIns="91425">
            <a:normAutofit/>
          </a:bodyPr>
          <a:lstStyle>
            <a:lvl1pPr indent="-368300" lvl="0" marL="457200">
              <a:lnSpc>
                <a:spcPct val="100000"/>
              </a:lnSpc>
              <a:spcBef>
                <a:spcPts val="0"/>
              </a:spcBef>
              <a:spcAft>
                <a:spcPts val="0"/>
              </a:spcAft>
              <a:buSzPts val="2200"/>
              <a:buFont typeface="M PLUS 1p"/>
              <a:buChar char="●"/>
              <a:defRPr sz="2200">
                <a:latin typeface="M PLUS 1p"/>
                <a:ea typeface="M PLUS 1p"/>
                <a:cs typeface="M PLUS 1p"/>
                <a:sym typeface="M PLUS 1p"/>
              </a:defRPr>
            </a:lvl1pPr>
            <a:lvl2pPr indent="-342900" lvl="1" marL="914400">
              <a:lnSpc>
                <a:spcPct val="100000"/>
              </a:lnSpc>
              <a:spcBef>
                <a:spcPts val="0"/>
              </a:spcBef>
              <a:spcAft>
                <a:spcPts val="0"/>
              </a:spcAft>
              <a:buSzPts val="1800"/>
              <a:buFont typeface="M PLUS 1p"/>
              <a:buChar char="○"/>
              <a:defRPr sz="1800">
                <a:latin typeface="M PLUS 1p"/>
                <a:ea typeface="M PLUS 1p"/>
                <a:cs typeface="M PLUS 1p"/>
                <a:sym typeface="M PLUS 1p"/>
              </a:defRPr>
            </a:lvl2pPr>
            <a:lvl3pPr indent="-342900" lvl="2" marL="1371600">
              <a:lnSpc>
                <a:spcPct val="100000"/>
              </a:lnSpc>
              <a:spcBef>
                <a:spcPts val="0"/>
              </a:spcBef>
              <a:spcAft>
                <a:spcPts val="0"/>
              </a:spcAft>
              <a:buSzPts val="1800"/>
              <a:buFont typeface="M PLUS 1p"/>
              <a:buChar char="■"/>
              <a:defRPr sz="1800">
                <a:latin typeface="M PLUS 1p"/>
                <a:ea typeface="M PLUS 1p"/>
                <a:cs typeface="M PLUS 1p"/>
                <a:sym typeface="M PLUS 1p"/>
              </a:defRPr>
            </a:lvl3pPr>
            <a:lvl4pPr indent="-342900" lvl="3" marL="1828800">
              <a:lnSpc>
                <a:spcPct val="100000"/>
              </a:lnSpc>
              <a:spcBef>
                <a:spcPts val="0"/>
              </a:spcBef>
              <a:spcAft>
                <a:spcPts val="0"/>
              </a:spcAft>
              <a:buSzPts val="1800"/>
              <a:buFont typeface="M PLUS 1p"/>
              <a:buChar char="●"/>
              <a:defRPr sz="1800">
                <a:latin typeface="M PLUS 1p"/>
                <a:ea typeface="M PLUS 1p"/>
                <a:cs typeface="M PLUS 1p"/>
                <a:sym typeface="M PLUS 1p"/>
              </a:defRPr>
            </a:lvl4pPr>
            <a:lvl5pPr indent="-342900" lvl="4" marL="2286000">
              <a:lnSpc>
                <a:spcPct val="100000"/>
              </a:lnSpc>
              <a:spcBef>
                <a:spcPts val="0"/>
              </a:spcBef>
              <a:spcAft>
                <a:spcPts val="0"/>
              </a:spcAft>
              <a:buSzPts val="1800"/>
              <a:buFont typeface="M PLUS 1p"/>
              <a:buChar char="○"/>
              <a:defRPr sz="1800">
                <a:latin typeface="M PLUS 1p"/>
                <a:ea typeface="M PLUS 1p"/>
                <a:cs typeface="M PLUS 1p"/>
                <a:sym typeface="M PLUS 1p"/>
              </a:defRPr>
            </a:lvl5pPr>
            <a:lvl6pPr indent="-342900" lvl="5" marL="2743200">
              <a:lnSpc>
                <a:spcPct val="100000"/>
              </a:lnSpc>
              <a:spcBef>
                <a:spcPts val="0"/>
              </a:spcBef>
              <a:spcAft>
                <a:spcPts val="0"/>
              </a:spcAft>
              <a:buSzPts val="1800"/>
              <a:buFont typeface="M PLUS 1p"/>
              <a:buChar char="■"/>
              <a:defRPr sz="1800">
                <a:latin typeface="M PLUS 1p"/>
                <a:ea typeface="M PLUS 1p"/>
                <a:cs typeface="M PLUS 1p"/>
                <a:sym typeface="M PLUS 1p"/>
              </a:defRPr>
            </a:lvl6pPr>
            <a:lvl7pPr indent="-342900" lvl="6" marL="3200400">
              <a:lnSpc>
                <a:spcPct val="100000"/>
              </a:lnSpc>
              <a:spcBef>
                <a:spcPts val="0"/>
              </a:spcBef>
              <a:spcAft>
                <a:spcPts val="0"/>
              </a:spcAft>
              <a:buSzPts val="1800"/>
              <a:buFont typeface="M PLUS 1p"/>
              <a:buChar char="●"/>
              <a:defRPr sz="1800">
                <a:latin typeface="M PLUS 1p"/>
                <a:ea typeface="M PLUS 1p"/>
                <a:cs typeface="M PLUS 1p"/>
                <a:sym typeface="M PLUS 1p"/>
              </a:defRPr>
            </a:lvl7pPr>
            <a:lvl8pPr indent="-342900" lvl="7" marL="3657600">
              <a:lnSpc>
                <a:spcPct val="100000"/>
              </a:lnSpc>
              <a:spcBef>
                <a:spcPts val="0"/>
              </a:spcBef>
              <a:spcAft>
                <a:spcPts val="0"/>
              </a:spcAft>
              <a:buSzPts val="1800"/>
              <a:buFont typeface="M PLUS 1p"/>
              <a:buChar char="○"/>
              <a:defRPr sz="1800">
                <a:latin typeface="M PLUS 1p"/>
                <a:ea typeface="M PLUS 1p"/>
                <a:cs typeface="M PLUS 1p"/>
                <a:sym typeface="M PLUS 1p"/>
              </a:defRPr>
            </a:lvl8pPr>
            <a:lvl9pPr indent="-342900" lvl="8" marL="4114800">
              <a:lnSpc>
                <a:spcPct val="100000"/>
              </a:lnSpc>
              <a:spcBef>
                <a:spcPts val="0"/>
              </a:spcBef>
              <a:spcAft>
                <a:spcPts val="0"/>
              </a:spcAft>
              <a:buSzPts val="1800"/>
              <a:buFont typeface="M PLUS 1p"/>
              <a:buChar char="■"/>
              <a:defRPr sz="1800">
                <a:latin typeface="M PLUS 1p"/>
                <a:ea typeface="M PLUS 1p"/>
                <a:cs typeface="M PLUS 1p"/>
                <a:sym typeface="M PLUS 1p"/>
              </a:defRPr>
            </a:lvl9pPr>
          </a:lstStyle>
          <a:p/>
        </p:txBody>
      </p:sp>
      <p:pic>
        <p:nvPicPr>
          <p:cNvPr id="31" name="Google Shape;31;p4"/>
          <p:cNvPicPr preferRelativeResize="0"/>
          <p:nvPr/>
        </p:nvPicPr>
        <p:blipFill>
          <a:blip r:embed="rId2">
            <a:alphaModFix amt="64000"/>
          </a:blip>
          <a:stretch>
            <a:fillRect/>
          </a:stretch>
        </p:blipFill>
        <p:spPr>
          <a:xfrm>
            <a:off x="7888104" y="-61525"/>
            <a:ext cx="1452896" cy="979300"/>
          </a:xfrm>
          <a:prstGeom prst="rect">
            <a:avLst/>
          </a:prstGeom>
          <a:noFill/>
          <a:ln>
            <a:noFill/>
          </a:ln>
        </p:spPr>
      </p:pic>
      <p:sp>
        <p:nvSpPr>
          <p:cNvPr id="32" name="Google Shape;32;p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M PLUS 1p"/>
                <a:ea typeface="M PLUS 1p"/>
                <a:cs typeface="M PLUS 1p"/>
                <a:sym typeface="M PLUS 1p"/>
              </a:defRPr>
            </a:lvl1pPr>
            <a:lvl2pPr lvl="1">
              <a:buNone/>
              <a:defRPr sz="1300">
                <a:latin typeface="M PLUS 1p"/>
                <a:ea typeface="M PLUS 1p"/>
                <a:cs typeface="M PLUS 1p"/>
                <a:sym typeface="M PLUS 1p"/>
              </a:defRPr>
            </a:lvl2pPr>
            <a:lvl3pPr lvl="2">
              <a:buNone/>
              <a:defRPr sz="1300">
                <a:latin typeface="M PLUS 1p"/>
                <a:ea typeface="M PLUS 1p"/>
                <a:cs typeface="M PLUS 1p"/>
                <a:sym typeface="M PLUS 1p"/>
              </a:defRPr>
            </a:lvl3pPr>
            <a:lvl4pPr lvl="3">
              <a:buNone/>
              <a:defRPr sz="1300">
                <a:latin typeface="M PLUS 1p"/>
                <a:ea typeface="M PLUS 1p"/>
                <a:cs typeface="M PLUS 1p"/>
                <a:sym typeface="M PLUS 1p"/>
              </a:defRPr>
            </a:lvl4pPr>
            <a:lvl5pPr lvl="4">
              <a:buNone/>
              <a:defRPr sz="1300">
                <a:latin typeface="M PLUS 1p"/>
                <a:ea typeface="M PLUS 1p"/>
                <a:cs typeface="M PLUS 1p"/>
                <a:sym typeface="M PLUS 1p"/>
              </a:defRPr>
            </a:lvl5pPr>
            <a:lvl6pPr lvl="5">
              <a:buNone/>
              <a:defRPr sz="1300">
                <a:latin typeface="M PLUS 1p"/>
                <a:ea typeface="M PLUS 1p"/>
                <a:cs typeface="M PLUS 1p"/>
                <a:sym typeface="M PLUS 1p"/>
              </a:defRPr>
            </a:lvl6pPr>
            <a:lvl7pPr lvl="6">
              <a:buNone/>
              <a:defRPr sz="1300">
                <a:latin typeface="M PLUS 1p"/>
                <a:ea typeface="M PLUS 1p"/>
                <a:cs typeface="M PLUS 1p"/>
                <a:sym typeface="M PLUS 1p"/>
              </a:defRPr>
            </a:lvl7pPr>
            <a:lvl8pPr lvl="7">
              <a:buNone/>
              <a:defRPr sz="1300">
                <a:latin typeface="M PLUS 1p"/>
                <a:ea typeface="M PLUS 1p"/>
                <a:cs typeface="M PLUS 1p"/>
                <a:sym typeface="M PLUS 1p"/>
              </a:defRPr>
            </a:lvl8pPr>
            <a:lvl9pPr lvl="8">
              <a:buNone/>
              <a:defRPr sz="1300">
                <a:latin typeface="M PLUS 1p"/>
                <a:ea typeface="M PLUS 1p"/>
                <a:cs typeface="M PLUS 1p"/>
                <a:sym typeface="M PLUS 1p"/>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p:cSld name="CUSTOM_1_1">
    <p:spTree>
      <p:nvGrpSpPr>
        <p:cNvPr id="33" name="Shape 33"/>
        <p:cNvGrpSpPr/>
        <p:nvPr/>
      </p:nvGrpSpPr>
      <p:grpSpPr>
        <a:xfrm>
          <a:off x="0" y="0"/>
          <a:ext cx="0" cy="0"/>
          <a:chOff x="0" y="0"/>
          <a:chExt cx="0" cy="0"/>
        </a:xfrm>
      </p:grpSpPr>
      <p:grpSp>
        <p:nvGrpSpPr>
          <p:cNvPr id="34" name="Google Shape;34;p5"/>
          <p:cNvGrpSpPr/>
          <p:nvPr/>
        </p:nvGrpSpPr>
        <p:grpSpPr>
          <a:xfrm>
            <a:off x="0" y="832379"/>
            <a:ext cx="9156600" cy="31271"/>
            <a:chOff x="0" y="984779"/>
            <a:chExt cx="9156600" cy="31271"/>
          </a:xfrm>
        </p:grpSpPr>
        <p:cxnSp>
          <p:nvCxnSpPr>
            <p:cNvPr id="35" name="Google Shape;35;p5"/>
            <p:cNvCxnSpPr/>
            <p:nvPr/>
          </p:nvCxnSpPr>
          <p:spPr>
            <a:xfrm>
              <a:off x="0" y="1016050"/>
              <a:ext cx="9156600" cy="0"/>
            </a:xfrm>
            <a:prstGeom prst="straightConnector1">
              <a:avLst/>
            </a:prstGeom>
            <a:noFill/>
            <a:ln cap="flat" cmpd="sng" w="28575">
              <a:solidFill>
                <a:srgbClr val="667881"/>
              </a:solidFill>
              <a:prstDash val="solid"/>
              <a:round/>
              <a:headEnd len="med" w="med" type="none"/>
              <a:tailEnd len="med" w="med" type="none"/>
            </a:ln>
          </p:spPr>
        </p:cxnSp>
        <p:cxnSp>
          <p:nvCxnSpPr>
            <p:cNvPr id="36" name="Google Shape;36;p5"/>
            <p:cNvCxnSpPr/>
            <p:nvPr/>
          </p:nvCxnSpPr>
          <p:spPr>
            <a:xfrm>
              <a:off x="0" y="984779"/>
              <a:ext cx="9156600" cy="0"/>
            </a:xfrm>
            <a:prstGeom prst="straightConnector1">
              <a:avLst/>
            </a:prstGeom>
            <a:noFill/>
            <a:ln cap="flat" cmpd="sng" w="38100">
              <a:solidFill>
                <a:schemeClr val="accent1"/>
              </a:solidFill>
              <a:prstDash val="solid"/>
              <a:round/>
              <a:headEnd len="med" w="med" type="none"/>
              <a:tailEnd len="med" w="med" type="none"/>
            </a:ln>
          </p:spPr>
        </p:cxnSp>
      </p:grpSp>
      <p:sp>
        <p:nvSpPr>
          <p:cNvPr id="37" name="Google Shape;37;p5"/>
          <p:cNvSpPr txBox="1"/>
          <p:nvPr>
            <p:ph type="title"/>
          </p:nvPr>
        </p:nvSpPr>
        <p:spPr>
          <a:xfrm>
            <a:off x="0" y="0"/>
            <a:ext cx="8399400" cy="573900"/>
          </a:xfrm>
          <a:prstGeom prst="rect">
            <a:avLst/>
          </a:prstGeom>
          <a:ln>
            <a:noFill/>
          </a:ln>
        </p:spPr>
        <p:txBody>
          <a:bodyPr anchorCtr="0" anchor="t" bIns="91425" lIns="91425" spcFirstLastPara="1" rIns="91425" wrap="square" tIns="91425">
            <a:normAutofit/>
          </a:bodyPr>
          <a:lstStyle>
            <a:lvl1pPr lvl="0">
              <a:spcBef>
                <a:spcPts val="0"/>
              </a:spcBef>
              <a:spcAft>
                <a:spcPts val="0"/>
              </a:spcAft>
              <a:buClr>
                <a:srgbClr val="434343"/>
              </a:buClr>
              <a:buSzPts val="3000"/>
              <a:buFont typeface="M PLUS 1p"/>
              <a:buNone/>
              <a:defRPr b="1" sz="3000">
                <a:solidFill>
                  <a:srgbClr val="434343"/>
                </a:solidFill>
                <a:latin typeface="M PLUS 1p"/>
                <a:ea typeface="M PLUS 1p"/>
                <a:cs typeface="M PLUS 1p"/>
                <a:sym typeface="M PLUS 1p"/>
              </a:defRPr>
            </a:lvl1pPr>
            <a:lvl2pPr lvl="1">
              <a:spcBef>
                <a:spcPts val="0"/>
              </a:spcBef>
              <a:spcAft>
                <a:spcPts val="0"/>
              </a:spcAft>
              <a:buSzPts val="2900"/>
              <a:buNone/>
              <a:defRPr sz="2900"/>
            </a:lvl2pPr>
            <a:lvl3pPr lvl="2">
              <a:spcBef>
                <a:spcPts val="0"/>
              </a:spcBef>
              <a:spcAft>
                <a:spcPts val="0"/>
              </a:spcAft>
              <a:buSzPts val="2900"/>
              <a:buNone/>
              <a:defRPr sz="2900"/>
            </a:lvl3pPr>
            <a:lvl4pPr lvl="3">
              <a:spcBef>
                <a:spcPts val="0"/>
              </a:spcBef>
              <a:spcAft>
                <a:spcPts val="0"/>
              </a:spcAft>
              <a:buSzPts val="2900"/>
              <a:buNone/>
              <a:defRPr sz="2900"/>
            </a:lvl4pPr>
            <a:lvl5pPr lvl="4">
              <a:spcBef>
                <a:spcPts val="0"/>
              </a:spcBef>
              <a:spcAft>
                <a:spcPts val="0"/>
              </a:spcAft>
              <a:buSzPts val="2900"/>
              <a:buNone/>
              <a:defRPr sz="2900"/>
            </a:lvl5pPr>
            <a:lvl6pPr lvl="5">
              <a:spcBef>
                <a:spcPts val="0"/>
              </a:spcBef>
              <a:spcAft>
                <a:spcPts val="0"/>
              </a:spcAft>
              <a:buSzPts val="2900"/>
              <a:buNone/>
              <a:defRPr sz="2900"/>
            </a:lvl6pPr>
            <a:lvl7pPr lvl="6">
              <a:spcBef>
                <a:spcPts val="0"/>
              </a:spcBef>
              <a:spcAft>
                <a:spcPts val="0"/>
              </a:spcAft>
              <a:buSzPts val="2900"/>
              <a:buNone/>
              <a:defRPr sz="2900"/>
            </a:lvl7pPr>
            <a:lvl8pPr lvl="7">
              <a:spcBef>
                <a:spcPts val="0"/>
              </a:spcBef>
              <a:spcAft>
                <a:spcPts val="0"/>
              </a:spcAft>
              <a:buSzPts val="2900"/>
              <a:buNone/>
              <a:defRPr sz="2900"/>
            </a:lvl8pPr>
            <a:lvl9pPr lvl="8">
              <a:spcBef>
                <a:spcPts val="0"/>
              </a:spcBef>
              <a:spcAft>
                <a:spcPts val="0"/>
              </a:spcAft>
              <a:buSzPts val="2900"/>
              <a:buNone/>
              <a:defRPr sz="2900"/>
            </a:lvl9pPr>
          </a:lstStyle>
          <a:p/>
        </p:txBody>
      </p:sp>
      <p:sp>
        <p:nvSpPr>
          <p:cNvPr id="38" name="Google Shape;38;p5"/>
          <p:cNvSpPr txBox="1"/>
          <p:nvPr>
            <p:ph idx="2" type="title"/>
          </p:nvPr>
        </p:nvSpPr>
        <p:spPr>
          <a:xfrm>
            <a:off x="0" y="573900"/>
            <a:ext cx="4145400" cy="258600"/>
          </a:xfrm>
          <a:prstGeom prst="rect">
            <a:avLst/>
          </a:prstGeom>
          <a:ln>
            <a:noFill/>
          </a:ln>
        </p:spPr>
        <p:txBody>
          <a:bodyPr anchorCtr="0" anchor="ctr" bIns="91425" lIns="91425" spcFirstLastPara="1" rIns="91425" wrap="square" tIns="91425">
            <a:normAutofit/>
          </a:bodyPr>
          <a:lstStyle>
            <a:lvl1pPr lvl="0">
              <a:spcBef>
                <a:spcPts val="0"/>
              </a:spcBef>
              <a:spcAft>
                <a:spcPts val="0"/>
              </a:spcAft>
              <a:buClr>
                <a:srgbClr val="434343"/>
              </a:buClr>
              <a:buSzPts val="1400"/>
              <a:buFont typeface="M PLUS 1p Medium"/>
              <a:buNone/>
              <a:defRPr sz="1400">
                <a:solidFill>
                  <a:srgbClr val="434343"/>
                </a:solidFill>
                <a:latin typeface="M PLUS 1p Medium"/>
                <a:ea typeface="M PLUS 1p Medium"/>
                <a:cs typeface="M PLUS 1p Medium"/>
                <a:sym typeface="M PLUS 1p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39" name="Google Shape;39;p5"/>
          <p:cNvPicPr preferRelativeResize="0"/>
          <p:nvPr/>
        </p:nvPicPr>
        <p:blipFill>
          <a:blip r:embed="rId2">
            <a:alphaModFix amt="64000"/>
          </a:blip>
          <a:stretch>
            <a:fillRect/>
          </a:stretch>
        </p:blipFill>
        <p:spPr>
          <a:xfrm>
            <a:off x="7888104" y="-61525"/>
            <a:ext cx="1452896" cy="979300"/>
          </a:xfrm>
          <a:prstGeom prst="rect">
            <a:avLst/>
          </a:prstGeom>
          <a:noFill/>
          <a:ln>
            <a:noFill/>
          </a:ln>
        </p:spPr>
      </p:pic>
      <p:sp>
        <p:nvSpPr>
          <p:cNvPr id="40" name="Google Shape;40;p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mlit.go.jp/tec/content/001725321.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6"/>
          <p:cNvSpPr txBox="1"/>
          <p:nvPr>
            <p:ph type="title"/>
          </p:nvPr>
        </p:nvSpPr>
        <p:spPr>
          <a:xfrm>
            <a:off x="272450" y="2744025"/>
            <a:ext cx="5550900" cy="5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2990"/>
              <a:t>生成AIを用いたIFC形式の</a:t>
            </a:r>
            <a:endParaRPr sz="2990"/>
          </a:p>
          <a:p>
            <a:pPr indent="0" lvl="0" marL="0" rtl="0" algn="l">
              <a:spcBef>
                <a:spcPts val="0"/>
              </a:spcBef>
              <a:spcAft>
                <a:spcPts val="0"/>
              </a:spcAft>
              <a:buSzPts val="990"/>
              <a:buNone/>
            </a:pPr>
            <a:r>
              <a:rPr lang="ja" sz="2990"/>
              <a:t>鋼橋BIMモデルの半自動生成</a:t>
            </a:r>
            <a:endParaRPr sz="2990"/>
          </a:p>
        </p:txBody>
      </p:sp>
      <p:sp>
        <p:nvSpPr>
          <p:cNvPr id="46" name="Google Shape;46;p6"/>
          <p:cNvSpPr txBox="1"/>
          <p:nvPr>
            <p:ph idx="1" type="subTitle"/>
          </p:nvPr>
        </p:nvSpPr>
        <p:spPr>
          <a:xfrm>
            <a:off x="428000" y="3900800"/>
            <a:ext cx="4698600" cy="10020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770"/>
              <a:buNone/>
            </a:pPr>
            <a:r>
              <a:rPr lang="ja"/>
              <a:t>03-240024 </a:t>
            </a:r>
            <a:r>
              <a:rPr lang="ja"/>
              <a:t>阿部 大樹</a:t>
            </a:r>
            <a:endParaRPr/>
          </a:p>
          <a:p>
            <a:pPr indent="0" lvl="0" marL="0" rtl="0" algn="l">
              <a:lnSpc>
                <a:spcPct val="80000"/>
              </a:lnSpc>
              <a:spcBef>
                <a:spcPts val="1200"/>
              </a:spcBef>
              <a:spcAft>
                <a:spcPts val="0"/>
              </a:spcAft>
              <a:buSzPts val="770"/>
              <a:buNone/>
            </a:pPr>
            <a:r>
              <a:rPr lang="ja" sz="1800"/>
              <a:t>建設マネジメント/開発システム研究室</a:t>
            </a:r>
            <a:endParaRPr sz="1800"/>
          </a:p>
          <a:p>
            <a:pPr indent="0" lvl="0" marL="0" rtl="0" algn="l">
              <a:lnSpc>
                <a:spcPct val="80000"/>
              </a:lnSpc>
              <a:spcBef>
                <a:spcPts val="1200"/>
              </a:spcBef>
              <a:spcAft>
                <a:spcPts val="1200"/>
              </a:spcAft>
              <a:buSzPts val="770"/>
              <a:buNone/>
            </a:pPr>
            <a:r>
              <a:rPr lang="ja" sz="1800"/>
              <a:t>指導教員：全 邦釘 先生</a:t>
            </a:r>
            <a:endParaRPr sz="1800"/>
          </a:p>
        </p:txBody>
      </p:sp>
      <p:pic>
        <p:nvPicPr>
          <p:cNvPr id="47" name="Google Shape;47;p6"/>
          <p:cNvPicPr preferRelativeResize="0"/>
          <p:nvPr/>
        </p:nvPicPr>
        <p:blipFill>
          <a:blip r:embed="rId3">
            <a:alphaModFix/>
          </a:blip>
          <a:stretch>
            <a:fillRect/>
          </a:stretch>
        </p:blipFill>
        <p:spPr>
          <a:xfrm>
            <a:off x="5416350" y="662125"/>
            <a:ext cx="3405711" cy="2439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7"/>
          <p:cNvSpPr txBox="1"/>
          <p:nvPr>
            <p:ph type="title"/>
          </p:nvPr>
        </p:nvSpPr>
        <p:spPr>
          <a:xfrm>
            <a:off x="0" y="0"/>
            <a:ext cx="8215200" cy="5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010"/>
              <a:t> </a:t>
            </a:r>
            <a:r>
              <a:rPr lang="ja" sz="3010"/>
              <a:t>背景</a:t>
            </a:r>
            <a:endParaRPr sz="3010"/>
          </a:p>
        </p:txBody>
      </p:sp>
      <p:sp>
        <p:nvSpPr>
          <p:cNvPr id="53" name="Google Shape;53;p7"/>
          <p:cNvSpPr txBox="1"/>
          <p:nvPr>
            <p:ph idx="2" type="title"/>
          </p:nvPr>
        </p:nvSpPr>
        <p:spPr>
          <a:xfrm>
            <a:off x="0" y="573900"/>
            <a:ext cx="4145400" cy="258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4" name="Google Shape;54;p7"/>
          <p:cNvSpPr txBox="1"/>
          <p:nvPr>
            <p:ph idx="1" type="body"/>
          </p:nvPr>
        </p:nvSpPr>
        <p:spPr>
          <a:xfrm>
            <a:off x="162375" y="848850"/>
            <a:ext cx="5166600" cy="34458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b="1" lang="ja" sz="2265"/>
              <a:t>現状</a:t>
            </a:r>
            <a:r>
              <a:rPr lang="ja" sz="2265"/>
              <a:t>：</a:t>
            </a:r>
            <a:endParaRPr sz="2265"/>
          </a:p>
          <a:p>
            <a:pPr indent="0" lvl="0" marL="0" rtl="0" algn="l">
              <a:lnSpc>
                <a:spcPct val="80000"/>
              </a:lnSpc>
              <a:spcBef>
                <a:spcPts val="1200"/>
              </a:spcBef>
              <a:spcAft>
                <a:spcPts val="0"/>
              </a:spcAft>
              <a:buSzPts val="1018"/>
              <a:buNone/>
            </a:pPr>
            <a:r>
              <a:rPr lang="ja" sz="2265"/>
              <a:t>膨大な数の既存橋梁に対して、</a:t>
            </a:r>
            <a:endParaRPr sz="2265"/>
          </a:p>
          <a:p>
            <a:pPr indent="0" lvl="0" marL="0" rtl="0" algn="l">
              <a:lnSpc>
                <a:spcPct val="80000"/>
              </a:lnSpc>
              <a:spcBef>
                <a:spcPts val="1200"/>
              </a:spcBef>
              <a:spcAft>
                <a:spcPts val="0"/>
              </a:spcAft>
              <a:buSzPts val="1018"/>
              <a:buNone/>
            </a:pPr>
            <a:r>
              <a:rPr lang="ja" sz="2265"/>
              <a:t>BIMモデルはほとんど存在しない</a:t>
            </a:r>
            <a:endParaRPr sz="2265">
              <a:solidFill>
                <a:srgbClr val="FF0000"/>
              </a:solidFill>
            </a:endParaRPr>
          </a:p>
          <a:p>
            <a:pPr indent="0" lvl="0" marL="0" rtl="0" algn="l">
              <a:lnSpc>
                <a:spcPct val="80000"/>
              </a:lnSpc>
              <a:spcBef>
                <a:spcPts val="1200"/>
              </a:spcBef>
              <a:spcAft>
                <a:spcPts val="0"/>
              </a:spcAft>
              <a:buSzPts val="1018"/>
              <a:buNone/>
            </a:pPr>
            <a:r>
              <a:rPr b="1" lang="ja" sz="2265"/>
              <a:t>問題点</a:t>
            </a:r>
            <a:r>
              <a:rPr lang="ja" sz="2265"/>
              <a:t>：</a:t>
            </a:r>
            <a:endParaRPr sz="2265"/>
          </a:p>
          <a:p>
            <a:pPr indent="-372427" lvl="0" marL="457200" rtl="0" algn="l">
              <a:lnSpc>
                <a:spcPct val="80000"/>
              </a:lnSpc>
              <a:spcBef>
                <a:spcPts val="1200"/>
              </a:spcBef>
              <a:spcAft>
                <a:spcPts val="0"/>
              </a:spcAft>
              <a:buSzPts val="2265"/>
              <a:buAutoNum type="arabicPeriod"/>
            </a:pPr>
            <a:r>
              <a:rPr lang="ja" sz="2265"/>
              <a:t>点検の際、BIMがないと参照・記録が非効率で、ヒューマンエラーも発生しやすい。</a:t>
            </a:r>
            <a:endParaRPr sz="2265">
              <a:solidFill>
                <a:srgbClr val="FF0000"/>
              </a:solidFill>
            </a:endParaRPr>
          </a:p>
          <a:p>
            <a:pPr indent="-372427" lvl="0" marL="457200" rtl="0" algn="l">
              <a:lnSpc>
                <a:spcPct val="80000"/>
              </a:lnSpc>
              <a:spcBef>
                <a:spcPts val="0"/>
              </a:spcBef>
              <a:spcAft>
                <a:spcPts val="0"/>
              </a:spcAft>
              <a:buSzPts val="2265"/>
              <a:buAutoNum type="arabicPeriod"/>
            </a:pPr>
            <a:r>
              <a:rPr lang="ja" sz="2265"/>
              <a:t>BIMを作ろうと思っても、</a:t>
            </a:r>
            <a:r>
              <a:rPr b="1" lang="ja" sz="2265"/>
              <a:t>専門ソフトの操作が煩雑</a:t>
            </a:r>
            <a:r>
              <a:rPr lang="ja" sz="2265"/>
              <a:t>で、モデル作成に多大なコストと時間がかかる。</a:t>
            </a:r>
            <a:endParaRPr sz="2265"/>
          </a:p>
          <a:p>
            <a:pPr indent="0" lvl="0" marL="0" rtl="0" algn="l">
              <a:lnSpc>
                <a:spcPct val="80000"/>
              </a:lnSpc>
              <a:spcBef>
                <a:spcPts val="1200"/>
              </a:spcBef>
              <a:spcAft>
                <a:spcPts val="0"/>
              </a:spcAft>
              <a:buSzPts val="1018"/>
              <a:buNone/>
            </a:pPr>
            <a:r>
              <a:t/>
            </a:r>
            <a:endParaRPr sz="2265"/>
          </a:p>
          <a:p>
            <a:pPr indent="0" lvl="0" marL="0" rtl="0" algn="l">
              <a:lnSpc>
                <a:spcPct val="80000"/>
              </a:lnSpc>
              <a:spcBef>
                <a:spcPts val="1200"/>
              </a:spcBef>
              <a:spcAft>
                <a:spcPts val="1200"/>
              </a:spcAft>
              <a:buSzPts val="1018"/>
              <a:buNone/>
            </a:pPr>
            <a:r>
              <a:t/>
            </a:r>
            <a:endParaRPr sz="2265"/>
          </a:p>
        </p:txBody>
      </p:sp>
      <p:sp>
        <p:nvSpPr>
          <p:cNvPr id="55" name="Google Shape;55;p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56" name="Google Shape;56;p7"/>
          <p:cNvPicPr preferRelativeResize="0"/>
          <p:nvPr/>
        </p:nvPicPr>
        <p:blipFill>
          <a:blip r:embed="rId3">
            <a:alphaModFix/>
          </a:blip>
          <a:stretch>
            <a:fillRect/>
          </a:stretch>
        </p:blipFill>
        <p:spPr>
          <a:xfrm>
            <a:off x="5180575" y="1547450"/>
            <a:ext cx="3734827" cy="2647326"/>
          </a:xfrm>
          <a:prstGeom prst="rect">
            <a:avLst/>
          </a:prstGeom>
          <a:noFill/>
          <a:ln>
            <a:noFill/>
          </a:ln>
        </p:spPr>
      </p:pic>
      <p:sp>
        <p:nvSpPr>
          <p:cNvPr id="57" name="Google Shape;57;p7"/>
          <p:cNvSpPr txBox="1"/>
          <p:nvPr/>
        </p:nvSpPr>
        <p:spPr>
          <a:xfrm>
            <a:off x="5245450" y="4327950"/>
            <a:ext cx="3920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100">
                <a:solidFill>
                  <a:schemeClr val="dk2"/>
                </a:solidFill>
              </a:rPr>
              <a:t>https://www.mlit.go.jp/tec/content/001725321.pdf</a:t>
            </a:r>
            <a:endParaRPr sz="11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8"/>
          <p:cNvSpPr txBox="1"/>
          <p:nvPr>
            <p:ph type="title"/>
          </p:nvPr>
        </p:nvSpPr>
        <p:spPr>
          <a:xfrm>
            <a:off x="0" y="0"/>
            <a:ext cx="8215200" cy="57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 </a:t>
            </a:r>
            <a:r>
              <a:rPr lang="ja"/>
              <a:t>研究目的</a:t>
            </a:r>
            <a:endParaRPr/>
          </a:p>
        </p:txBody>
      </p:sp>
      <p:sp>
        <p:nvSpPr>
          <p:cNvPr id="63" name="Google Shape;63;p8"/>
          <p:cNvSpPr txBox="1"/>
          <p:nvPr>
            <p:ph idx="2" type="title"/>
          </p:nvPr>
        </p:nvSpPr>
        <p:spPr>
          <a:xfrm>
            <a:off x="0" y="573900"/>
            <a:ext cx="4145400" cy="258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4" name="Google Shape;64;p8"/>
          <p:cNvSpPr txBox="1"/>
          <p:nvPr>
            <p:ph idx="1" type="body"/>
          </p:nvPr>
        </p:nvSpPr>
        <p:spPr>
          <a:xfrm>
            <a:off x="162375" y="848850"/>
            <a:ext cx="8701800" cy="3445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ja" u="sng"/>
              <a:t>最終的な</a:t>
            </a:r>
            <a:r>
              <a:rPr b="1" lang="ja"/>
              <a:t>方向性</a:t>
            </a:r>
            <a:r>
              <a:rPr lang="ja"/>
              <a:t>：</a:t>
            </a:r>
            <a:endParaRPr/>
          </a:p>
          <a:p>
            <a:pPr indent="0" lvl="0" marL="0" rtl="0" algn="l">
              <a:spcBef>
                <a:spcPts val="1200"/>
              </a:spcBef>
              <a:spcAft>
                <a:spcPts val="0"/>
              </a:spcAft>
              <a:buNone/>
            </a:pPr>
            <a:r>
              <a:rPr lang="ja"/>
              <a:t>専門家による手作業の煩雑なBIM作成から、</a:t>
            </a:r>
            <a:endParaRPr/>
          </a:p>
          <a:p>
            <a:pPr indent="0" lvl="0" marL="0" rtl="0" algn="l">
              <a:spcBef>
                <a:spcPts val="1200"/>
              </a:spcBef>
              <a:spcAft>
                <a:spcPts val="0"/>
              </a:spcAft>
              <a:buNone/>
            </a:pPr>
            <a:r>
              <a:rPr lang="ja"/>
              <a:t>自然言語で指示してAIがBIMを生成するプロセスへの変換</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ja"/>
              <a:t>本研究の位置付け：</a:t>
            </a:r>
            <a:endParaRPr b="1"/>
          </a:p>
          <a:p>
            <a:pPr indent="0" lvl="0" marL="0" rtl="0" algn="l">
              <a:spcBef>
                <a:spcPts val="1200"/>
              </a:spcBef>
              <a:spcAft>
                <a:spcPts val="0"/>
              </a:spcAft>
              <a:buNone/>
            </a:pPr>
            <a:r>
              <a:rPr lang="ja"/>
              <a:t>データの整備状況が良い</a:t>
            </a:r>
            <a:r>
              <a:rPr b="1" lang="ja"/>
              <a:t>首都高の鋼橋</a:t>
            </a:r>
            <a:r>
              <a:rPr lang="ja"/>
              <a:t>に着目し、一つのユースケースとして</a:t>
            </a:r>
            <a:r>
              <a:rPr b="1" lang="ja"/>
              <a:t>鋼橋のBIMモデル</a:t>
            </a:r>
            <a:r>
              <a:rPr lang="ja"/>
              <a:t>(IFC形式)を生成するフローを構築する</a:t>
            </a:r>
            <a:endParaRPr/>
          </a:p>
          <a:p>
            <a:pPr indent="0" lvl="0" marL="0" rtl="0" algn="l">
              <a:spcBef>
                <a:spcPts val="1200"/>
              </a:spcBef>
              <a:spcAft>
                <a:spcPts val="1200"/>
              </a:spcAft>
              <a:buNone/>
            </a:pPr>
            <a:r>
              <a:t/>
            </a:r>
            <a:endParaRPr/>
          </a:p>
        </p:txBody>
      </p:sp>
      <p:sp>
        <p:nvSpPr>
          <p:cNvPr id="65" name="Google Shape;65;p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66" name="Google Shape;66;p8"/>
          <p:cNvSpPr txBox="1"/>
          <p:nvPr/>
        </p:nvSpPr>
        <p:spPr>
          <a:xfrm>
            <a:off x="3799175" y="4502725"/>
            <a:ext cx="513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latin typeface="M PLUS 1p Medium"/>
                <a:ea typeface="M PLUS 1p Medium"/>
                <a:cs typeface="M PLUS 1p Medium"/>
                <a:sym typeface="M PLUS 1p Medium"/>
              </a:rPr>
              <a:t>⚠️IFC: BIMファイルの国際的なフォーマット</a:t>
            </a:r>
            <a:endParaRPr sz="1800">
              <a:solidFill>
                <a:schemeClr val="dk2"/>
              </a:solidFill>
              <a:latin typeface="M PLUS 1p Medium"/>
              <a:ea typeface="M PLUS 1p Medium"/>
              <a:cs typeface="M PLUS 1p Medium"/>
              <a:sym typeface="M PLUS 1p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9"/>
          <p:cNvSpPr txBox="1"/>
          <p:nvPr>
            <p:ph type="title"/>
          </p:nvPr>
        </p:nvSpPr>
        <p:spPr>
          <a:xfrm>
            <a:off x="0" y="0"/>
            <a:ext cx="8215200" cy="57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 </a:t>
            </a:r>
            <a:r>
              <a:rPr lang="ja"/>
              <a:t>研究の全体像</a:t>
            </a:r>
            <a:endParaRPr/>
          </a:p>
        </p:txBody>
      </p:sp>
      <p:sp>
        <p:nvSpPr>
          <p:cNvPr id="72" name="Google Shape;72;p9"/>
          <p:cNvSpPr txBox="1"/>
          <p:nvPr>
            <p:ph idx="2" type="title"/>
          </p:nvPr>
        </p:nvSpPr>
        <p:spPr>
          <a:xfrm>
            <a:off x="0" y="573900"/>
            <a:ext cx="4145400" cy="258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3" name="Google Shape;73;p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74" name="Google Shape;74;p9"/>
          <p:cNvSpPr txBox="1"/>
          <p:nvPr>
            <p:ph idx="1" type="body"/>
          </p:nvPr>
        </p:nvSpPr>
        <p:spPr>
          <a:xfrm>
            <a:off x="185375" y="2799838"/>
            <a:ext cx="2829600" cy="4617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5"/>
              <a:buNone/>
            </a:pPr>
            <a:r>
              <a:rPr b="1" lang="ja" sz="2210"/>
              <a:t>BIM生成までの流れ</a:t>
            </a:r>
            <a:endParaRPr sz="2210"/>
          </a:p>
          <a:p>
            <a:pPr indent="0" lvl="0" marL="0" rtl="0" algn="l">
              <a:lnSpc>
                <a:spcPct val="80000"/>
              </a:lnSpc>
              <a:spcBef>
                <a:spcPts val="1200"/>
              </a:spcBef>
              <a:spcAft>
                <a:spcPts val="1200"/>
              </a:spcAft>
              <a:buSzPts val="605"/>
              <a:buNone/>
            </a:pPr>
            <a:r>
              <a:t/>
            </a:r>
            <a:endParaRPr sz="2210"/>
          </a:p>
        </p:txBody>
      </p:sp>
      <p:grpSp>
        <p:nvGrpSpPr>
          <p:cNvPr id="75" name="Google Shape;75;p9"/>
          <p:cNvGrpSpPr/>
          <p:nvPr/>
        </p:nvGrpSpPr>
        <p:grpSpPr>
          <a:xfrm>
            <a:off x="1896698" y="3083642"/>
            <a:ext cx="5692163" cy="1959405"/>
            <a:chOff x="1670248" y="998449"/>
            <a:chExt cx="6060651" cy="2086248"/>
          </a:xfrm>
        </p:grpSpPr>
        <p:pic>
          <p:nvPicPr>
            <p:cNvPr id="76" name="Google Shape;76;p9"/>
            <p:cNvPicPr preferRelativeResize="0"/>
            <p:nvPr/>
          </p:nvPicPr>
          <p:blipFill>
            <a:blip r:embed="rId3">
              <a:alphaModFix/>
            </a:blip>
            <a:stretch>
              <a:fillRect/>
            </a:stretch>
          </p:blipFill>
          <p:spPr>
            <a:xfrm>
              <a:off x="1860636" y="1917171"/>
              <a:ext cx="587988" cy="587988"/>
            </a:xfrm>
            <a:prstGeom prst="rect">
              <a:avLst/>
            </a:prstGeom>
            <a:noFill/>
            <a:ln>
              <a:noFill/>
            </a:ln>
          </p:spPr>
        </p:pic>
        <p:cxnSp>
          <p:nvCxnSpPr>
            <p:cNvPr id="77" name="Google Shape;77;p9"/>
            <p:cNvCxnSpPr/>
            <p:nvPr/>
          </p:nvCxnSpPr>
          <p:spPr>
            <a:xfrm>
              <a:off x="2448629" y="2211165"/>
              <a:ext cx="1479000" cy="0"/>
            </a:xfrm>
            <a:prstGeom prst="straightConnector1">
              <a:avLst/>
            </a:prstGeom>
            <a:noFill/>
            <a:ln cap="flat" cmpd="sng" w="24750">
              <a:solidFill>
                <a:schemeClr val="dk2"/>
              </a:solidFill>
              <a:prstDash val="solid"/>
              <a:round/>
              <a:headEnd len="med" w="med" type="none"/>
              <a:tailEnd len="med" w="med" type="triangle"/>
            </a:ln>
          </p:spPr>
        </p:cxnSp>
        <p:sp>
          <p:nvSpPr>
            <p:cNvPr id="78" name="Google Shape;78;p9"/>
            <p:cNvSpPr txBox="1"/>
            <p:nvPr/>
          </p:nvSpPr>
          <p:spPr>
            <a:xfrm>
              <a:off x="1670248" y="1505356"/>
              <a:ext cx="1235700" cy="411900"/>
            </a:xfrm>
            <a:prstGeom prst="rect">
              <a:avLst/>
            </a:prstGeom>
            <a:noFill/>
            <a:ln>
              <a:noFill/>
            </a:ln>
          </p:spPr>
          <p:txBody>
            <a:bodyPr anchorCtr="0" anchor="t" bIns="79225" lIns="79225" spcFirstLastPara="1" rIns="79225" wrap="square" tIns="79225">
              <a:spAutoFit/>
            </a:bodyPr>
            <a:lstStyle/>
            <a:p>
              <a:pPr indent="0" lvl="0" marL="0" rtl="0" algn="l">
                <a:spcBef>
                  <a:spcPts val="0"/>
                </a:spcBef>
                <a:spcAft>
                  <a:spcPts val="1040"/>
                </a:spcAft>
                <a:buClr>
                  <a:schemeClr val="dk1"/>
                </a:buClr>
                <a:buSzPts val="1033"/>
                <a:buFont typeface="Arial"/>
                <a:buNone/>
              </a:pPr>
              <a:r>
                <a:rPr lang="ja" sz="1473">
                  <a:solidFill>
                    <a:schemeClr val="dk2"/>
                  </a:solidFill>
                  <a:latin typeface="M PLUS 1p"/>
                  <a:ea typeface="M PLUS 1p"/>
                  <a:cs typeface="M PLUS 1p"/>
                  <a:sym typeface="M PLUS 1p"/>
                </a:rPr>
                <a:t>プロンプト</a:t>
              </a:r>
              <a:endParaRPr sz="1126">
                <a:solidFill>
                  <a:schemeClr val="dk2"/>
                </a:solidFill>
              </a:endParaRPr>
            </a:p>
          </p:txBody>
        </p:sp>
        <p:pic>
          <p:nvPicPr>
            <p:cNvPr id="79" name="Google Shape;79;p9"/>
            <p:cNvPicPr preferRelativeResize="0"/>
            <p:nvPr/>
          </p:nvPicPr>
          <p:blipFill>
            <a:blip r:embed="rId4">
              <a:alphaModFix/>
            </a:blip>
            <a:stretch>
              <a:fillRect/>
            </a:stretch>
          </p:blipFill>
          <p:spPr>
            <a:xfrm>
              <a:off x="2841661" y="1917194"/>
              <a:ext cx="587988" cy="587988"/>
            </a:xfrm>
            <a:prstGeom prst="rect">
              <a:avLst/>
            </a:prstGeom>
            <a:noFill/>
            <a:ln>
              <a:noFill/>
            </a:ln>
          </p:spPr>
        </p:pic>
        <p:pic>
          <p:nvPicPr>
            <p:cNvPr id="80" name="Google Shape;80;p9"/>
            <p:cNvPicPr preferRelativeResize="0"/>
            <p:nvPr/>
          </p:nvPicPr>
          <p:blipFill>
            <a:blip r:embed="rId5">
              <a:alphaModFix/>
            </a:blip>
            <a:stretch>
              <a:fillRect/>
            </a:stretch>
          </p:blipFill>
          <p:spPr>
            <a:xfrm>
              <a:off x="3974303" y="1797897"/>
              <a:ext cx="826582" cy="826582"/>
            </a:xfrm>
            <a:prstGeom prst="rect">
              <a:avLst/>
            </a:prstGeom>
            <a:noFill/>
            <a:ln>
              <a:noFill/>
            </a:ln>
          </p:spPr>
        </p:pic>
        <p:sp>
          <p:nvSpPr>
            <p:cNvPr id="81" name="Google Shape;81;p9"/>
            <p:cNvSpPr txBox="1"/>
            <p:nvPr/>
          </p:nvSpPr>
          <p:spPr>
            <a:xfrm>
              <a:off x="3527395" y="1505356"/>
              <a:ext cx="1870800" cy="411900"/>
            </a:xfrm>
            <a:prstGeom prst="rect">
              <a:avLst/>
            </a:prstGeom>
            <a:noFill/>
            <a:ln>
              <a:noFill/>
            </a:ln>
          </p:spPr>
          <p:txBody>
            <a:bodyPr anchorCtr="0" anchor="t" bIns="79225" lIns="79225" spcFirstLastPara="1" rIns="79225" wrap="square" tIns="79225">
              <a:spAutoFit/>
            </a:bodyPr>
            <a:lstStyle/>
            <a:p>
              <a:pPr indent="0" lvl="0" marL="0" rtl="0" algn="l">
                <a:spcBef>
                  <a:spcPts val="0"/>
                </a:spcBef>
                <a:spcAft>
                  <a:spcPts val="1040"/>
                </a:spcAft>
                <a:buNone/>
              </a:pPr>
              <a:r>
                <a:rPr lang="ja" sz="1473">
                  <a:solidFill>
                    <a:schemeClr val="dk2"/>
                  </a:solidFill>
                  <a:latin typeface="M PLUS 1p"/>
                  <a:ea typeface="M PLUS 1p"/>
                  <a:cs typeface="M PLUS 1p"/>
                  <a:sym typeface="M PLUS 1p"/>
                </a:rPr>
                <a:t>パラメータセット</a:t>
              </a:r>
              <a:endParaRPr sz="1126">
                <a:solidFill>
                  <a:schemeClr val="dk2"/>
                </a:solidFill>
              </a:endParaRPr>
            </a:p>
          </p:txBody>
        </p:sp>
        <p:pic>
          <p:nvPicPr>
            <p:cNvPr id="82" name="Google Shape;82;p9"/>
            <p:cNvPicPr preferRelativeResize="0"/>
            <p:nvPr/>
          </p:nvPicPr>
          <p:blipFill>
            <a:blip r:embed="rId6">
              <a:alphaModFix/>
            </a:blip>
            <a:stretch>
              <a:fillRect/>
            </a:stretch>
          </p:blipFill>
          <p:spPr>
            <a:xfrm>
              <a:off x="6720221" y="1705872"/>
              <a:ext cx="1010631" cy="1010631"/>
            </a:xfrm>
            <a:prstGeom prst="rect">
              <a:avLst/>
            </a:prstGeom>
            <a:noFill/>
            <a:ln>
              <a:noFill/>
            </a:ln>
          </p:spPr>
        </p:pic>
        <p:cxnSp>
          <p:nvCxnSpPr>
            <p:cNvPr id="83" name="Google Shape;83;p9"/>
            <p:cNvCxnSpPr>
              <a:endCxn id="82" idx="1"/>
            </p:cNvCxnSpPr>
            <p:nvPr/>
          </p:nvCxnSpPr>
          <p:spPr>
            <a:xfrm>
              <a:off x="4800821" y="2211188"/>
              <a:ext cx="1919400" cy="0"/>
            </a:xfrm>
            <a:prstGeom prst="straightConnector1">
              <a:avLst/>
            </a:prstGeom>
            <a:noFill/>
            <a:ln cap="flat" cmpd="sng" w="24750">
              <a:solidFill>
                <a:schemeClr val="dk2"/>
              </a:solidFill>
              <a:prstDash val="solid"/>
              <a:round/>
              <a:headEnd len="med" w="med" type="none"/>
              <a:tailEnd len="med" w="med" type="triangle"/>
            </a:ln>
          </p:spPr>
        </p:cxnSp>
        <p:pic>
          <p:nvPicPr>
            <p:cNvPr id="84" name="Google Shape;84;p9"/>
            <p:cNvPicPr preferRelativeResize="0"/>
            <p:nvPr/>
          </p:nvPicPr>
          <p:blipFill>
            <a:blip r:embed="rId7">
              <a:alphaModFix/>
            </a:blip>
            <a:stretch>
              <a:fillRect/>
            </a:stretch>
          </p:blipFill>
          <p:spPr>
            <a:xfrm>
              <a:off x="5727577" y="1958071"/>
              <a:ext cx="506204" cy="506204"/>
            </a:xfrm>
            <a:prstGeom prst="rect">
              <a:avLst/>
            </a:prstGeom>
            <a:noFill/>
            <a:ln>
              <a:noFill/>
            </a:ln>
          </p:spPr>
        </p:pic>
        <p:sp>
          <p:nvSpPr>
            <p:cNvPr id="85" name="Google Shape;85;p9"/>
            <p:cNvSpPr txBox="1"/>
            <p:nvPr/>
          </p:nvSpPr>
          <p:spPr>
            <a:xfrm>
              <a:off x="1860697" y="2544102"/>
              <a:ext cx="588000" cy="411900"/>
            </a:xfrm>
            <a:prstGeom prst="rect">
              <a:avLst/>
            </a:prstGeom>
            <a:noFill/>
            <a:ln>
              <a:noFill/>
            </a:ln>
          </p:spPr>
          <p:txBody>
            <a:bodyPr anchorCtr="0" anchor="t" bIns="79225" lIns="79225" spcFirstLastPara="1" rIns="79225" wrap="square" tIns="79225">
              <a:spAutoFit/>
            </a:bodyPr>
            <a:lstStyle/>
            <a:p>
              <a:pPr indent="0" lvl="0" marL="0" rtl="0" algn="l">
                <a:spcBef>
                  <a:spcPts val="0"/>
                </a:spcBef>
                <a:spcAft>
                  <a:spcPts val="1040"/>
                </a:spcAft>
                <a:buNone/>
              </a:pPr>
              <a:r>
                <a:rPr b="1" lang="ja" sz="1473">
                  <a:solidFill>
                    <a:schemeClr val="dk2"/>
                  </a:solidFill>
                  <a:latin typeface="M PLUS 1p"/>
                  <a:ea typeface="M PLUS 1p"/>
                  <a:cs typeface="M PLUS 1p"/>
                  <a:sym typeface="M PLUS 1p"/>
                </a:rPr>
                <a:t>入力</a:t>
              </a:r>
              <a:endParaRPr b="1" sz="1126">
                <a:solidFill>
                  <a:schemeClr val="dk2"/>
                </a:solidFill>
              </a:endParaRPr>
            </a:p>
          </p:txBody>
        </p:sp>
        <p:sp>
          <p:nvSpPr>
            <p:cNvPr id="86" name="Google Shape;86;p9"/>
            <p:cNvSpPr txBox="1"/>
            <p:nvPr/>
          </p:nvSpPr>
          <p:spPr>
            <a:xfrm>
              <a:off x="3882220" y="2626255"/>
              <a:ext cx="1010700" cy="411900"/>
            </a:xfrm>
            <a:prstGeom prst="rect">
              <a:avLst/>
            </a:prstGeom>
            <a:noFill/>
            <a:ln>
              <a:noFill/>
            </a:ln>
          </p:spPr>
          <p:txBody>
            <a:bodyPr anchorCtr="0" anchor="t" bIns="79225" lIns="79225" spcFirstLastPara="1" rIns="79225" wrap="square" tIns="79225">
              <a:spAutoFit/>
            </a:bodyPr>
            <a:lstStyle/>
            <a:p>
              <a:pPr indent="0" lvl="0" marL="0" rtl="0" algn="l">
                <a:spcBef>
                  <a:spcPts val="0"/>
                </a:spcBef>
                <a:spcAft>
                  <a:spcPts val="1040"/>
                </a:spcAft>
                <a:buNone/>
              </a:pPr>
              <a:r>
                <a:rPr b="1" lang="ja" sz="1473">
                  <a:solidFill>
                    <a:schemeClr val="dk2"/>
                  </a:solidFill>
                  <a:latin typeface="M PLUS 1p"/>
                  <a:ea typeface="M PLUS 1p"/>
                  <a:cs typeface="M PLUS 1p"/>
                  <a:sym typeface="M PLUS 1p"/>
                </a:rPr>
                <a:t>中間出力</a:t>
              </a:r>
              <a:endParaRPr b="1" sz="1126">
                <a:solidFill>
                  <a:schemeClr val="dk2"/>
                </a:solidFill>
              </a:endParaRPr>
            </a:p>
          </p:txBody>
        </p:sp>
        <p:sp>
          <p:nvSpPr>
            <p:cNvPr id="87" name="Google Shape;87;p9"/>
            <p:cNvSpPr txBox="1"/>
            <p:nvPr/>
          </p:nvSpPr>
          <p:spPr>
            <a:xfrm>
              <a:off x="6720198" y="2672797"/>
              <a:ext cx="1010700" cy="411900"/>
            </a:xfrm>
            <a:prstGeom prst="rect">
              <a:avLst/>
            </a:prstGeom>
            <a:noFill/>
            <a:ln>
              <a:noFill/>
            </a:ln>
          </p:spPr>
          <p:txBody>
            <a:bodyPr anchorCtr="0" anchor="t" bIns="79225" lIns="79225" spcFirstLastPara="1" rIns="79225" wrap="square" tIns="79225">
              <a:spAutoFit/>
            </a:bodyPr>
            <a:lstStyle/>
            <a:p>
              <a:pPr indent="0" lvl="0" marL="0" rtl="0" algn="l">
                <a:spcBef>
                  <a:spcPts val="0"/>
                </a:spcBef>
                <a:spcAft>
                  <a:spcPts val="1040"/>
                </a:spcAft>
                <a:buNone/>
              </a:pPr>
              <a:r>
                <a:rPr b="1" lang="ja" sz="1473">
                  <a:solidFill>
                    <a:schemeClr val="dk2"/>
                  </a:solidFill>
                  <a:latin typeface="M PLUS 1p"/>
                  <a:ea typeface="M PLUS 1p"/>
                  <a:cs typeface="M PLUS 1p"/>
                  <a:sym typeface="M PLUS 1p"/>
                </a:rPr>
                <a:t>最終</a:t>
              </a:r>
              <a:r>
                <a:rPr b="1" lang="ja" sz="1473">
                  <a:solidFill>
                    <a:schemeClr val="dk2"/>
                  </a:solidFill>
                  <a:latin typeface="M PLUS 1p"/>
                  <a:ea typeface="M PLUS 1p"/>
                  <a:cs typeface="M PLUS 1p"/>
                  <a:sym typeface="M PLUS 1p"/>
                </a:rPr>
                <a:t>出力</a:t>
              </a:r>
              <a:endParaRPr b="1" sz="1126">
                <a:solidFill>
                  <a:schemeClr val="dk2"/>
                </a:solidFill>
              </a:endParaRPr>
            </a:p>
          </p:txBody>
        </p:sp>
        <p:sp>
          <p:nvSpPr>
            <p:cNvPr id="88" name="Google Shape;88;p9"/>
            <p:cNvSpPr txBox="1"/>
            <p:nvPr/>
          </p:nvSpPr>
          <p:spPr>
            <a:xfrm>
              <a:off x="2477599" y="998449"/>
              <a:ext cx="1870800" cy="426000"/>
            </a:xfrm>
            <a:prstGeom prst="rect">
              <a:avLst/>
            </a:prstGeom>
            <a:noFill/>
            <a:ln>
              <a:noFill/>
            </a:ln>
          </p:spPr>
          <p:txBody>
            <a:bodyPr anchorCtr="0" anchor="t" bIns="79225" lIns="79225" spcFirstLastPara="1" rIns="79225" wrap="square" tIns="79225">
              <a:spAutoFit/>
            </a:bodyPr>
            <a:lstStyle/>
            <a:p>
              <a:pPr indent="0" lvl="0" marL="0" rtl="0" algn="l">
                <a:spcBef>
                  <a:spcPts val="0"/>
                </a:spcBef>
                <a:spcAft>
                  <a:spcPts val="1040"/>
                </a:spcAft>
                <a:buNone/>
              </a:pPr>
              <a:r>
                <a:rPr b="1" lang="ja" sz="1559">
                  <a:solidFill>
                    <a:schemeClr val="accent1"/>
                  </a:solidFill>
                  <a:latin typeface="M PLUS 1p"/>
                  <a:ea typeface="M PLUS 1p"/>
                  <a:cs typeface="M PLUS 1p"/>
                  <a:sym typeface="M PLUS 1p"/>
                </a:rPr>
                <a:t>本研究の担う範囲</a:t>
              </a:r>
              <a:endParaRPr b="1" sz="1213">
                <a:solidFill>
                  <a:schemeClr val="accent1"/>
                </a:solidFill>
              </a:endParaRPr>
            </a:p>
          </p:txBody>
        </p:sp>
      </p:grpSp>
      <p:sp>
        <p:nvSpPr>
          <p:cNvPr id="89" name="Google Shape;89;p9"/>
          <p:cNvSpPr txBox="1"/>
          <p:nvPr>
            <p:ph idx="1" type="body"/>
          </p:nvPr>
        </p:nvSpPr>
        <p:spPr>
          <a:xfrm>
            <a:off x="272975" y="832500"/>
            <a:ext cx="8701800" cy="22683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ja" sz="2235"/>
              <a:t>プロンプトからBIMのIFCファイルを生成することはIFCデータの少なさから非現実的であり、既往研究では円柱などの簡単なモデルに対してもIFCの形式を守らせることすら難しい結果となっている(参考文献１)</a:t>
            </a:r>
            <a:endParaRPr sz="2235"/>
          </a:p>
          <a:p>
            <a:pPr indent="0" lvl="0" marL="0" rtl="0" algn="l">
              <a:lnSpc>
                <a:spcPct val="80000"/>
              </a:lnSpc>
              <a:spcBef>
                <a:spcPts val="1200"/>
              </a:spcBef>
              <a:spcAft>
                <a:spcPts val="0"/>
              </a:spcAft>
              <a:buNone/>
            </a:pPr>
            <a:r>
              <a:rPr lang="ja" sz="2235"/>
              <a:t>そこで、LLMが得意とするJSON出力を経由し、JSON→IFCはソリッドな既存pythonコードで変換する</a:t>
            </a:r>
            <a:endParaRPr sz="2235"/>
          </a:p>
          <a:p>
            <a:pPr indent="0" lvl="0" marL="0" rtl="0" algn="l">
              <a:lnSpc>
                <a:spcPct val="80000"/>
              </a:lnSpc>
              <a:spcBef>
                <a:spcPts val="1200"/>
              </a:spcBef>
              <a:spcAft>
                <a:spcPts val="1200"/>
              </a:spcAft>
              <a:buSzPts val="1018"/>
              <a:buNone/>
            </a:pPr>
            <a:r>
              <a:t/>
            </a:r>
            <a:endParaRPr sz="2235"/>
          </a:p>
        </p:txBody>
      </p:sp>
      <p:sp>
        <p:nvSpPr>
          <p:cNvPr id="90" name="Google Shape;90;p9"/>
          <p:cNvSpPr txBox="1"/>
          <p:nvPr/>
        </p:nvSpPr>
        <p:spPr>
          <a:xfrm>
            <a:off x="5495600" y="3677350"/>
            <a:ext cx="1112100" cy="356100"/>
          </a:xfrm>
          <a:prstGeom prst="rect">
            <a:avLst/>
          </a:prstGeom>
          <a:noFill/>
          <a:ln>
            <a:noFill/>
          </a:ln>
        </p:spPr>
        <p:txBody>
          <a:bodyPr anchorCtr="0" anchor="t" bIns="79225" lIns="79225" spcFirstLastPara="1" rIns="79225" wrap="square" tIns="79225">
            <a:spAutoFit/>
          </a:bodyPr>
          <a:lstStyle/>
          <a:p>
            <a:pPr indent="0" lvl="0" marL="0" rtl="0" algn="l">
              <a:spcBef>
                <a:spcPts val="0"/>
              </a:spcBef>
              <a:spcAft>
                <a:spcPts val="1040"/>
              </a:spcAft>
              <a:buNone/>
            </a:pPr>
            <a:r>
              <a:rPr lang="ja" sz="1273">
                <a:solidFill>
                  <a:schemeClr val="dk2"/>
                </a:solidFill>
                <a:latin typeface="M PLUS 1p"/>
                <a:ea typeface="M PLUS 1p"/>
                <a:cs typeface="M PLUS 1p"/>
                <a:sym typeface="M PLUS 1p"/>
              </a:rPr>
              <a:t>既存コード</a:t>
            </a:r>
            <a:endParaRPr sz="926">
              <a:solidFill>
                <a:schemeClr val="dk2"/>
              </a:solidFill>
              <a:latin typeface="M PLUS 1p"/>
              <a:ea typeface="M PLUS 1p"/>
              <a:cs typeface="M PLUS 1p"/>
              <a:sym typeface="M PLUS 1p"/>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0"/>
          <p:cNvSpPr txBox="1"/>
          <p:nvPr>
            <p:ph type="title"/>
          </p:nvPr>
        </p:nvSpPr>
        <p:spPr>
          <a:xfrm>
            <a:off x="0" y="0"/>
            <a:ext cx="8215200" cy="57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パラメータセット生成の詳細</a:t>
            </a:r>
            <a:endParaRPr/>
          </a:p>
        </p:txBody>
      </p:sp>
      <p:sp>
        <p:nvSpPr>
          <p:cNvPr id="96" name="Google Shape;96;p10"/>
          <p:cNvSpPr txBox="1"/>
          <p:nvPr>
            <p:ph idx="2" type="title"/>
          </p:nvPr>
        </p:nvSpPr>
        <p:spPr>
          <a:xfrm>
            <a:off x="0" y="573900"/>
            <a:ext cx="4145400" cy="258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7" name="Google Shape;97;p10"/>
          <p:cNvSpPr txBox="1"/>
          <p:nvPr>
            <p:ph idx="1" type="body"/>
          </p:nvPr>
        </p:nvSpPr>
        <p:spPr>
          <a:xfrm>
            <a:off x="221100" y="2052750"/>
            <a:ext cx="8701800" cy="2243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170"/>
          </a:p>
          <a:p>
            <a:pPr indent="-366395" lvl="0" marL="457200" rtl="0" algn="l">
              <a:lnSpc>
                <a:spcPct val="100000"/>
              </a:lnSpc>
              <a:spcBef>
                <a:spcPts val="1200"/>
              </a:spcBef>
              <a:spcAft>
                <a:spcPts val="0"/>
              </a:spcAft>
              <a:buSzPts val="2170"/>
              <a:buAutoNum type="arabicPeriod"/>
            </a:pPr>
            <a:r>
              <a:rPr lang="ja" sz="2170"/>
              <a:t>プロンプトではある程度のパラメータを指定する</a:t>
            </a:r>
            <a:br>
              <a:rPr lang="ja" sz="2170"/>
            </a:br>
            <a:r>
              <a:rPr lang="ja" sz="2170"/>
              <a:t>（例：「橋長100m, 幅員8mの鋼橋を考えてください」）</a:t>
            </a:r>
            <a:endParaRPr sz="1929"/>
          </a:p>
          <a:p>
            <a:pPr indent="-366395" lvl="0" marL="457200" rtl="0" algn="l">
              <a:lnSpc>
                <a:spcPct val="100000"/>
              </a:lnSpc>
              <a:spcBef>
                <a:spcPts val="0"/>
              </a:spcBef>
              <a:spcAft>
                <a:spcPts val="0"/>
              </a:spcAft>
              <a:buSzPts val="2170"/>
              <a:buAutoNum type="arabicPeriod"/>
            </a:pPr>
            <a:r>
              <a:rPr lang="ja" sz="2170"/>
              <a:t>実際の首都高の鋼橋の設計データをRAGなどで参照してパラメータセットを生成（その段階での”一次案”）</a:t>
            </a:r>
            <a:endParaRPr sz="2170"/>
          </a:p>
          <a:p>
            <a:pPr indent="-366395" lvl="0" marL="457200" rtl="0" algn="l">
              <a:lnSpc>
                <a:spcPct val="100000"/>
              </a:lnSpc>
              <a:spcBef>
                <a:spcPts val="0"/>
              </a:spcBef>
              <a:spcAft>
                <a:spcPts val="0"/>
              </a:spcAft>
              <a:buSzPts val="2170"/>
              <a:buAutoNum type="arabicPeriod"/>
            </a:pPr>
            <a:r>
              <a:rPr lang="ja" sz="2170"/>
              <a:t>生成したパラメータ情報が道路橋示方書などに沿っているかをRAGなどで参照して判断させる</a:t>
            </a:r>
            <a:endParaRPr sz="2170"/>
          </a:p>
          <a:p>
            <a:pPr indent="-366395" lvl="0" marL="457200" rtl="0" algn="l">
              <a:lnSpc>
                <a:spcPct val="100000"/>
              </a:lnSpc>
              <a:spcBef>
                <a:spcPts val="0"/>
              </a:spcBef>
              <a:spcAft>
                <a:spcPts val="0"/>
              </a:spcAft>
              <a:buSzPts val="2170"/>
              <a:buAutoNum type="arabicPeriod"/>
            </a:pPr>
            <a:r>
              <a:rPr lang="ja" sz="2170"/>
              <a:t>1~3を繰り返して目的のJSONを得る</a:t>
            </a:r>
            <a:endParaRPr sz="2170"/>
          </a:p>
        </p:txBody>
      </p:sp>
      <p:sp>
        <p:nvSpPr>
          <p:cNvPr id="98" name="Google Shape;98;p1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grpSp>
        <p:nvGrpSpPr>
          <p:cNvPr id="99" name="Google Shape;99;p10"/>
          <p:cNvGrpSpPr/>
          <p:nvPr/>
        </p:nvGrpSpPr>
        <p:grpSpPr>
          <a:xfrm>
            <a:off x="2578123" y="1011979"/>
            <a:ext cx="3501288" cy="1439605"/>
            <a:chOff x="1670248" y="1505356"/>
            <a:chExt cx="3727947" cy="1532799"/>
          </a:xfrm>
        </p:grpSpPr>
        <p:pic>
          <p:nvPicPr>
            <p:cNvPr id="100" name="Google Shape;100;p10"/>
            <p:cNvPicPr preferRelativeResize="0"/>
            <p:nvPr/>
          </p:nvPicPr>
          <p:blipFill>
            <a:blip r:embed="rId3">
              <a:alphaModFix/>
            </a:blip>
            <a:stretch>
              <a:fillRect/>
            </a:stretch>
          </p:blipFill>
          <p:spPr>
            <a:xfrm>
              <a:off x="1860636" y="1917171"/>
              <a:ext cx="587988" cy="587988"/>
            </a:xfrm>
            <a:prstGeom prst="rect">
              <a:avLst/>
            </a:prstGeom>
            <a:noFill/>
            <a:ln>
              <a:noFill/>
            </a:ln>
          </p:spPr>
        </p:pic>
        <p:cxnSp>
          <p:nvCxnSpPr>
            <p:cNvPr id="101" name="Google Shape;101;p10"/>
            <p:cNvCxnSpPr/>
            <p:nvPr/>
          </p:nvCxnSpPr>
          <p:spPr>
            <a:xfrm>
              <a:off x="2448629" y="2211165"/>
              <a:ext cx="1479000" cy="0"/>
            </a:xfrm>
            <a:prstGeom prst="straightConnector1">
              <a:avLst/>
            </a:prstGeom>
            <a:noFill/>
            <a:ln cap="flat" cmpd="sng" w="24750">
              <a:solidFill>
                <a:schemeClr val="dk2"/>
              </a:solidFill>
              <a:prstDash val="solid"/>
              <a:round/>
              <a:headEnd len="med" w="med" type="none"/>
              <a:tailEnd len="med" w="med" type="triangle"/>
            </a:ln>
          </p:spPr>
        </p:cxnSp>
        <p:sp>
          <p:nvSpPr>
            <p:cNvPr id="102" name="Google Shape;102;p10"/>
            <p:cNvSpPr txBox="1"/>
            <p:nvPr/>
          </p:nvSpPr>
          <p:spPr>
            <a:xfrm>
              <a:off x="1670248" y="1505356"/>
              <a:ext cx="1235700" cy="411900"/>
            </a:xfrm>
            <a:prstGeom prst="rect">
              <a:avLst/>
            </a:prstGeom>
            <a:noFill/>
            <a:ln>
              <a:noFill/>
            </a:ln>
          </p:spPr>
          <p:txBody>
            <a:bodyPr anchorCtr="0" anchor="t" bIns="79225" lIns="79225" spcFirstLastPara="1" rIns="79225" wrap="square" tIns="79225">
              <a:spAutoFit/>
            </a:bodyPr>
            <a:lstStyle/>
            <a:p>
              <a:pPr indent="0" lvl="0" marL="0" rtl="0" algn="l">
                <a:spcBef>
                  <a:spcPts val="0"/>
                </a:spcBef>
                <a:spcAft>
                  <a:spcPts val="1040"/>
                </a:spcAft>
                <a:buClr>
                  <a:schemeClr val="dk1"/>
                </a:buClr>
                <a:buSzPts val="1033"/>
                <a:buFont typeface="Arial"/>
                <a:buNone/>
              </a:pPr>
              <a:r>
                <a:rPr lang="ja" sz="1473">
                  <a:solidFill>
                    <a:schemeClr val="dk2"/>
                  </a:solidFill>
                  <a:latin typeface="M PLUS 1p"/>
                  <a:ea typeface="M PLUS 1p"/>
                  <a:cs typeface="M PLUS 1p"/>
                  <a:sym typeface="M PLUS 1p"/>
                </a:rPr>
                <a:t>プロンプト</a:t>
              </a:r>
              <a:endParaRPr sz="1126">
                <a:solidFill>
                  <a:schemeClr val="dk2"/>
                </a:solidFill>
              </a:endParaRPr>
            </a:p>
          </p:txBody>
        </p:sp>
        <p:pic>
          <p:nvPicPr>
            <p:cNvPr id="103" name="Google Shape;103;p10"/>
            <p:cNvPicPr preferRelativeResize="0"/>
            <p:nvPr/>
          </p:nvPicPr>
          <p:blipFill>
            <a:blip r:embed="rId4">
              <a:alphaModFix/>
            </a:blip>
            <a:stretch>
              <a:fillRect/>
            </a:stretch>
          </p:blipFill>
          <p:spPr>
            <a:xfrm>
              <a:off x="2841661" y="1917194"/>
              <a:ext cx="587988" cy="587988"/>
            </a:xfrm>
            <a:prstGeom prst="rect">
              <a:avLst/>
            </a:prstGeom>
            <a:noFill/>
            <a:ln>
              <a:noFill/>
            </a:ln>
          </p:spPr>
        </p:pic>
        <p:pic>
          <p:nvPicPr>
            <p:cNvPr id="104" name="Google Shape;104;p10"/>
            <p:cNvPicPr preferRelativeResize="0"/>
            <p:nvPr/>
          </p:nvPicPr>
          <p:blipFill>
            <a:blip r:embed="rId5">
              <a:alphaModFix/>
            </a:blip>
            <a:stretch>
              <a:fillRect/>
            </a:stretch>
          </p:blipFill>
          <p:spPr>
            <a:xfrm>
              <a:off x="3974303" y="1797897"/>
              <a:ext cx="826582" cy="826582"/>
            </a:xfrm>
            <a:prstGeom prst="rect">
              <a:avLst/>
            </a:prstGeom>
            <a:noFill/>
            <a:ln>
              <a:noFill/>
            </a:ln>
          </p:spPr>
        </p:pic>
        <p:sp>
          <p:nvSpPr>
            <p:cNvPr id="105" name="Google Shape;105;p10"/>
            <p:cNvSpPr txBox="1"/>
            <p:nvPr/>
          </p:nvSpPr>
          <p:spPr>
            <a:xfrm>
              <a:off x="3527395" y="1505356"/>
              <a:ext cx="1870800" cy="411900"/>
            </a:xfrm>
            <a:prstGeom prst="rect">
              <a:avLst/>
            </a:prstGeom>
            <a:noFill/>
            <a:ln>
              <a:noFill/>
            </a:ln>
          </p:spPr>
          <p:txBody>
            <a:bodyPr anchorCtr="0" anchor="t" bIns="79225" lIns="79225" spcFirstLastPara="1" rIns="79225" wrap="square" tIns="79225">
              <a:spAutoFit/>
            </a:bodyPr>
            <a:lstStyle/>
            <a:p>
              <a:pPr indent="0" lvl="0" marL="0" rtl="0" algn="l">
                <a:spcBef>
                  <a:spcPts val="0"/>
                </a:spcBef>
                <a:spcAft>
                  <a:spcPts val="1040"/>
                </a:spcAft>
                <a:buNone/>
              </a:pPr>
              <a:r>
                <a:rPr lang="ja" sz="1473">
                  <a:solidFill>
                    <a:schemeClr val="dk2"/>
                  </a:solidFill>
                  <a:latin typeface="M PLUS 1p"/>
                  <a:ea typeface="M PLUS 1p"/>
                  <a:cs typeface="M PLUS 1p"/>
                  <a:sym typeface="M PLUS 1p"/>
                </a:rPr>
                <a:t>パラメータセット</a:t>
              </a:r>
              <a:endParaRPr sz="1126">
                <a:solidFill>
                  <a:schemeClr val="dk2"/>
                </a:solidFill>
              </a:endParaRPr>
            </a:p>
          </p:txBody>
        </p:sp>
        <p:sp>
          <p:nvSpPr>
            <p:cNvPr id="106" name="Google Shape;106;p10"/>
            <p:cNvSpPr txBox="1"/>
            <p:nvPr/>
          </p:nvSpPr>
          <p:spPr>
            <a:xfrm>
              <a:off x="1860697" y="2544102"/>
              <a:ext cx="588000" cy="411900"/>
            </a:xfrm>
            <a:prstGeom prst="rect">
              <a:avLst/>
            </a:prstGeom>
            <a:noFill/>
            <a:ln>
              <a:noFill/>
            </a:ln>
          </p:spPr>
          <p:txBody>
            <a:bodyPr anchorCtr="0" anchor="t" bIns="79225" lIns="79225" spcFirstLastPara="1" rIns="79225" wrap="square" tIns="79225">
              <a:spAutoFit/>
            </a:bodyPr>
            <a:lstStyle/>
            <a:p>
              <a:pPr indent="0" lvl="0" marL="0" rtl="0" algn="l">
                <a:spcBef>
                  <a:spcPts val="0"/>
                </a:spcBef>
                <a:spcAft>
                  <a:spcPts val="1040"/>
                </a:spcAft>
                <a:buNone/>
              </a:pPr>
              <a:r>
                <a:rPr b="1" lang="ja" sz="1473">
                  <a:solidFill>
                    <a:schemeClr val="dk2"/>
                  </a:solidFill>
                  <a:latin typeface="M PLUS 1p"/>
                  <a:ea typeface="M PLUS 1p"/>
                  <a:cs typeface="M PLUS 1p"/>
                  <a:sym typeface="M PLUS 1p"/>
                </a:rPr>
                <a:t>入力</a:t>
              </a:r>
              <a:endParaRPr b="1" sz="1126">
                <a:solidFill>
                  <a:schemeClr val="dk2"/>
                </a:solidFill>
              </a:endParaRPr>
            </a:p>
          </p:txBody>
        </p:sp>
        <p:sp>
          <p:nvSpPr>
            <p:cNvPr id="107" name="Google Shape;107;p10"/>
            <p:cNvSpPr txBox="1"/>
            <p:nvPr/>
          </p:nvSpPr>
          <p:spPr>
            <a:xfrm>
              <a:off x="3882220" y="2626255"/>
              <a:ext cx="1010700" cy="411900"/>
            </a:xfrm>
            <a:prstGeom prst="rect">
              <a:avLst/>
            </a:prstGeom>
            <a:noFill/>
            <a:ln>
              <a:noFill/>
            </a:ln>
          </p:spPr>
          <p:txBody>
            <a:bodyPr anchorCtr="0" anchor="t" bIns="79225" lIns="79225" spcFirstLastPara="1" rIns="79225" wrap="square" tIns="79225">
              <a:spAutoFit/>
            </a:bodyPr>
            <a:lstStyle/>
            <a:p>
              <a:pPr indent="0" lvl="0" marL="0" rtl="0" algn="l">
                <a:spcBef>
                  <a:spcPts val="0"/>
                </a:spcBef>
                <a:spcAft>
                  <a:spcPts val="1040"/>
                </a:spcAft>
                <a:buNone/>
              </a:pPr>
              <a:r>
                <a:rPr b="1" lang="ja" sz="1473">
                  <a:solidFill>
                    <a:schemeClr val="dk2"/>
                  </a:solidFill>
                  <a:latin typeface="M PLUS 1p"/>
                  <a:ea typeface="M PLUS 1p"/>
                  <a:cs typeface="M PLUS 1p"/>
                  <a:sym typeface="M PLUS 1p"/>
                </a:rPr>
                <a:t>中間出力</a:t>
              </a:r>
              <a:endParaRPr b="1" sz="1126">
                <a:solidFill>
                  <a:schemeClr val="dk2"/>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1"/>
          <p:cNvSpPr txBox="1"/>
          <p:nvPr>
            <p:ph type="title"/>
          </p:nvPr>
        </p:nvSpPr>
        <p:spPr>
          <a:xfrm>
            <a:off x="0" y="0"/>
            <a:ext cx="8215200" cy="57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今後の方針</a:t>
            </a:r>
            <a:endParaRPr/>
          </a:p>
        </p:txBody>
      </p:sp>
      <p:sp>
        <p:nvSpPr>
          <p:cNvPr id="113" name="Google Shape;113;p11"/>
          <p:cNvSpPr txBox="1"/>
          <p:nvPr>
            <p:ph idx="2" type="title"/>
          </p:nvPr>
        </p:nvSpPr>
        <p:spPr>
          <a:xfrm>
            <a:off x="0" y="573900"/>
            <a:ext cx="4145400" cy="258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4" name="Google Shape;114;p11"/>
          <p:cNvSpPr txBox="1"/>
          <p:nvPr>
            <p:ph idx="1" type="body"/>
          </p:nvPr>
        </p:nvSpPr>
        <p:spPr>
          <a:xfrm>
            <a:off x="162375" y="848850"/>
            <a:ext cx="8701800" cy="3445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ja"/>
              <a:t>1.</a:t>
            </a:r>
            <a:r>
              <a:rPr b="1" lang="ja"/>
              <a:t> LLMの精度向上</a:t>
            </a:r>
            <a:r>
              <a:rPr lang="ja"/>
              <a:t>:</a:t>
            </a:r>
            <a:endParaRPr/>
          </a:p>
          <a:p>
            <a:pPr indent="0" lvl="0" marL="0" rtl="0" algn="l">
              <a:spcBef>
                <a:spcPts val="1200"/>
              </a:spcBef>
              <a:spcAft>
                <a:spcPts val="0"/>
              </a:spcAft>
              <a:buNone/>
            </a:pPr>
            <a:r>
              <a:rPr lang="ja"/>
              <a:t>    RAG/ICL/Fine-tuningなどから最適な手法を選択・実装し、設計データを参照させる仕組みを構築する。</a:t>
            </a:r>
            <a:endParaRPr/>
          </a:p>
          <a:p>
            <a:pPr indent="0" lvl="0" marL="0" rtl="0" algn="l">
              <a:spcBef>
                <a:spcPts val="1200"/>
              </a:spcBef>
              <a:spcAft>
                <a:spcPts val="0"/>
              </a:spcAft>
              <a:buNone/>
            </a:pPr>
            <a:r>
              <a:rPr lang="ja"/>
              <a:t>2. </a:t>
            </a:r>
            <a:r>
              <a:rPr b="1" lang="ja"/>
              <a:t>生成モデルの品質担保</a:t>
            </a:r>
            <a:r>
              <a:rPr lang="ja"/>
              <a:t>:</a:t>
            </a:r>
            <a:endParaRPr/>
          </a:p>
          <a:p>
            <a:pPr indent="0" lvl="0" marL="0" rtl="0" algn="l">
              <a:spcBef>
                <a:spcPts val="1200"/>
              </a:spcBef>
              <a:spcAft>
                <a:spcPts val="0"/>
              </a:spcAft>
              <a:buNone/>
            </a:pPr>
            <a:r>
              <a:rPr lang="ja"/>
              <a:t>    生成されたJSONが、道路橋示方書などの基準に適合しているか自動チェックする機能の検討。</a:t>
            </a:r>
            <a:endParaRPr/>
          </a:p>
          <a:p>
            <a:pPr indent="0" lvl="0" marL="0" rtl="0" algn="l">
              <a:spcBef>
                <a:spcPts val="1200"/>
              </a:spcBef>
              <a:spcAft>
                <a:spcPts val="0"/>
              </a:spcAft>
              <a:buNone/>
            </a:pPr>
            <a:r>
              <a:rPr lang="ja"/>
              <a:t>3. </a:t>
            </a:r>
            <a:r>
              <a:rPr b="1" lang="ja"/>
              <a:t>評価方法の確立</a:t>
            </a:r>
            <a:r>
              <a:rPr lang="ja"/>
              <a:t>:</a:t>
            </a:r>
            <a:endParaRPr/>
          </a:p>
          <a:p>
            <a:pPr indent="0" lvl="0" marL="0" rtl="0" algn="l">
              <a:spcBef>
                <a:spcPts val="1200"/>
              </a:spcBef>
              <a:spcAft>
                <a:spcPts val="1200"/>
              </a:spcAft>
              <a:buNone/>
            </a:pPr>
            <a:r>
              <a:rPr lang="ja"/>
              <a:t>    </a:t>
            </a:r>
            <a:r>
              <a:rPr lang="ja"/>
              <a:t>生成されたBIMモデルが、目的（点検での利用など）に対して十分な精度を持つかを評価する指標・方法を考える。（厳密な座標の精度などは不要だが、定性的になりそう）</a:t>
            </a:r>
            <a:endParaRPr/>
          </a:p>
        </p:txBody>
      </p:sp>
      <p:sp>
        <p:nvSpPr>
          <p:cNvPr id="115" name="Google Shape;115;p1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2"/>
          <p:cNvSpPr txBox="1"/>
          <p:nvPr>
            <p:ph type="title"/>
          </p:nvPr>
        </p:nvSpPr>
        <p:spPr>
          <a:xfrm>
            <a:off x="0" y="0"/>
            <a:ext cx="8215200" cy="57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参考文献</a:t>
            </a:r>
            <a:endParaRPr/>
          </a:p>
        </p:txBody>
      </p:sp>
      <p:sp>
        <p:nvSpPr>
          <p:cNvPr id="121" name="Google Shape;121;p12"/>
          <p:cNvSpPr txBox="1"/>
          <p:nvPr>
            <p:ph idx="2" type="title"/>
          </p:nvPr>
        </p:nvSpPr>
        <p:spPr>
          <a:xfrm>
            <a:off x="0" y="573900"/>
            <a:ext cx="4145400" cy="258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2" name="Google Shape;122;p12"/>
          <p:cNvSpPr txBox="1"/>
          <p:nvPr>
            <p:ph idx="1" type="body"/>
          </p:nvPr>
        </p:nvSpPr>
        <p:spPr>
          <a:xfrm>
            <a:off x="162375" y="848850"/>
            <a:ext cx="8701800" cy="34458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AutoNum type="arabicPeriod"/>
            </a:pPr>
            <a:r>
              <a:rPr lang="ja"/>
              <a:t>山本 敦大, 緒方 陸, 藤井 純一郎, 山本 一浩.「生成 AI による単純形状 3 次元データモデルの対話的な生成手法の一考察」. AI・データサイエンス論文集. 2025, 6巻1号, p.96-106</a:t>
            </a:r>
            <a:endParaRPr/>
          </a:p>
          <a:p>
            <a:pPr indent="-368300" lvl="0" marL="457200" rtl="0" algn="l">
              <a:spcBef>
                <a:spcPts val="0"/>
              </a:spcBef>
              <a:spcAft>
                <a:spcPts val="0"/>
              </a:spcAft>
              <a:buSzPts val="2200"/>
              <a:buAutoNum type="arabicPeriod"/>
            </a:pPr>
            <a:r>
              <a:rPr lang="ja"/>
              <a:t>国土交通省. 「BIM/CIMの進め方について」. 2024-02-22. </a:t>
            </a:r>
            <a:r>
              <a:rPr lang="ja" u="sng">
                <a:solidFill>
                  <a:schemeClr val="hlink"/>
                </a:solidFill>
                <a:hlinkClick r:id="rId3"/>
              </a:rPr>
              <a:t>https://www.mlit.go.jp/tec/content/001725321.pdf</a:t>
            </a:r>
            <a:r>
              <a:rPr lang="ja"/>
              <a:t>, (参照2025-09-08)</a:t>
            </a:r>
            <a:endParaRPr/>
          </a:p>
        </p:txBody>
      </p:sp>
      <p:sp>
        <p:nvSpPr>
          <p:cNvPr id="123" name="Google Shape;123;p1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